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9" r:id="rId9"/>
    <p:sldId id="268" r:id="rId10"/>
    <p:sldId id="259" r:id="rId11"/>
    <p:sldId id="270" r:id="rId12"/>
    <p:sldId id="271" r:id="rId13"/>
    <p:sldId id="272" r:id="rId14"/>
    <p:sldId id="274" r:id="rId15"/>
    <p:sldId id="276" r:id="rId16"/>
    <p:sldId id="275" r:id="rId17"/>
    <p:sldId id="273" r:id="rId18"/>
    <p:sldId id="28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7" r:id="rId27"/>
    <p:sldId id="288" r:id="rId28"/>
    <p:sldId id="285" r:id="rId29"/>
    <p:sldId id="291" r:id="rId30"/>
    <p:sldId id="290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175"/>
    <a:srgbClr val="BE8143"/>
    <a:srgbClr val="B2728D"/>
    <a:srgbClr val="AB6583"/>
    <a:srgbClr val="634E45"/>
    <a:srgbClr val="E0D6D2"/>
    <a:srgbClr val="FBE5D6"/>
    <a:srgbClr val="B9B9B9"/>
    <a:srgbClr val="D3C5BF"/>
    <a:srgbClr val="6C6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3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B03-5262-4E9D-B6B7-90CE3653C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A3BD7-79C0-4E38-9B37-9724BFE3F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98352-DF05-4B9D-8675-067BF289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26F2E-F4EE-4741-B345-B8D0CF54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4A16-AE14-4DF5-AC61-4DADA782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5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8AFC-2AA0-4FA1-9A93-489B18F1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E2CD2-BC49-4754-9A4A-6C64CD643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DB195-D95E-40E1-A216-4D2E9FEF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D989B-EFF0-45C5-BB2E-C8D5B6FB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5197D-E421-4E75-9280-B4C1AD01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0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A4C1F-A417-4FD9-AF25-B5C3FE1F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5B462-E44B-455D-98A7-76115B539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C102-B2EF-48A9-BD06-1615A428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CF22-33C4-4F05-98D5-C5B4AFB6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C4872-8C9C-4C4F-8E02-33595499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2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2949-4C55-4DEE-BEF6-DD5E7EC4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DF1E5-1296-4916-8051-07B3FAE76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9F8BC-296F-43EB-A132-46FFACFA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A463B-87C3-4292-BABB-FD42B9F7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E-6005-41BC-9746-3D6E9FEC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BE9E-AF10-420B-B525-FCDF7AC0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A7C2-ADEA-4612-A2DD-5F10EA7A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1542-850A-47A0-9354-E0CE4C66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DE177-4B8C-4BC4-9C2F-55311D5E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5635C-BB74-4DE9-A683-4BE9E4B5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8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6872-634A-4992-A87C-0ABF073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1EC4-056B-47F5-836D-B2DF636BC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7DDF1-9CDB-4ED9-B38C-4CDFD0F7D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19200-5F73-4AC2-864D-3037C711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75F58-E37E-4E1F-ABF9-07F5CC35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DD748-F8A6-4C3A-A8E7-9579340E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2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60466-B91C-4D15-84E0-A1258467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1962-4154-47BC-B8A5-4121975D9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BAEA5-085B-403B-BDB9-A95EDB1A3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C1D59-BA63-41DF-9204-00B59F5D7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0853F-7774-4391-A7FE-39D9E2A7A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78BA3-59D3-4FDE-B6CD-7F71DCBD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A3CB7-C6A5-4392-9654-0E1C40BC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56280-08F3-4715-86FA-1254EA6B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2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0806-3FEF-41C6-87DE-10D767F0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95C0C-AFA8-4689-BF4B-9F327E8A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00A22-487F-4791-A05B-5654F188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70D70-2CCA-4EE1-9CA3-2F1BD42E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9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724C5-7DF6-4344-AFF0-96432B4A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A5A42-5382-42C8-AC78-5E5DD36B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CA5F5-994E-4080-9271-570028A6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0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7253-B033-4855-949A-5B6DD7ED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A9041-D2FD-4B4A-824F-BFA65406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66AE5-9EE6-434D-BC18-F37C6557A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A6360-3E36-4219-A500-2136346C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A7679-0324-44C1-9940-C6935422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79B2D-D239-4512-ADD8-58520910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85A-9314-4866-AE15-9B41FE79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3A8E7-786A-4937-B6C8-159D990FF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6D017-FF16-4885-A46A-58F1EA90E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E31EE-3C6D-47E6-971D-70502500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66985-52DB-403B-83C4-68439DBF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0369A-B65B-4390-8A3A-AAF3200A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01838-9C9B-412B-A8B9-35FBF32F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9DE9A-82D9-4204-9192-9C699FB4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9C54E-D55F-4A0E-95CB-E7C2220DA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C8593-8409-485D-985B-0CB6813AD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A1F4D-543D-430C-B9D2-5D79B67EB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7CBFD-833D-4219-A855-48DB29626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2.mp3"/><Relationship Id="rId7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microsoft.com/office/2007/relationships/media" Target="../media/media13.mp3"/><Relationship Id="rId11" Type="http://schemas.openxmlformats.org/officeDocument/2006/relationships/image" Target="../media/image2.png"/><Relationship Id="rId5" Type="http://schemas.openxmlformats.org/officeDocument/2006/relationships/audio" Target="NULL" TargetMode="External"/><Relationship Id="rId10" Type="http://schemas.openxmlformats.org/officeDocument/2006/relationships/image" Target="../media/image3.png"/><Relationship Id="rId4" Type="http://schemas.openxmlformats.org/officeDocument/2006/relationships/audio" Target="../media/media12.mp3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5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5.mp3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6.mp3"/><Relationship Id="rId7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audio" Target="../media/media17.mp3"/><Relationship Id="rId11" Type="http://schemas.openxmlformats.org/officeDocument/2006/relationships/image" Target="../media/image2.png"/><Relationship Id="rId5" Type="http://schemas.microsoft.com/office/2007/relationships/media" Target="../media/media17.mp3"/><Relationship Id="rId10" Type="http://schemas.openxmlformats.org/officeDocument/2006/relationships/image" Target="../media/image3.png"/><Relationship Id="rId4" Type="http://schemas.openxmlformats.org/officeDocument/2006/relationships/audio" Target="../media/media16.mp3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media" Target="../media/media13.mp3"/><Relationship Id="rId13" Type="http://schemas.openxmlformats.org/officeDocument/2006/relationships/image" Target="../media/image2.png"/><Relationship Id="rId3" Type="http://schemas.microsoft.com/office/2007/relationships/media" Target="../media/media18.mp3"/><Relationship Id="rId7" Type="http://schemas.openxmlformats.org/officeDocument/2006/relationships/audio" Target="NULL" TargetMode="External"/><Relationship Id="rId12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audio" Target="../media/media19.mp3"/><Relationship Id="rId11" Type="http://schemas.microsoft.com/office/2007/relationships/hdphoto" Target="../media/hdphoto1.wdp"/><Relationship Id="rId5" Type="http://schemas.microsoft.com/office/2007/relationships/media" Target="../media/media19.mp3"/><Relationship Id="rId10" Type="http://schemas.openxmlformats.org/officeDocument/2006/relationships/image" Target="../media/image1.png"/><Relationship Id="rId4" Type="http://schemas.openxmlformats.org/officeDocument/2006/relationships/audio" Target="../media/media18.mp3"/><Relationship Id="rId9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0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0.mp3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7" Type="http://schemas.openxmlformats.org/officeDocument/2006/relationships/image" Target="../media/image2.png"/><Relationship Id="rId2" Type="http://schemas.microsoft.com/office/2007/relationships/media" Target="../media/media21.mp3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2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2.mp3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microsoft.com/office/2007/relationships/media" Target="../media/media23.mp3"/><Relationship Id="rId7" Type="http://schemas.microsoft.com/office/2007/relationships/media" Target="../media/media13.mp3"/><Relationship Id="rId12" Type="http://schemas.openxmlformats.org/officeDocument/2006/relationships/image" Target="../media/image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microsoft.com/office/2007/relationships/media" Target="../media/media24.mp3"/><Relationship Id="rId11" Type="http://schemas.openxmlformats.org/officeDocument/2006/relationships/image" Target="../media/image3.png"/><Relationship Id="rId5" Type="http://schemas.openxmlformats.org/officeDocument/2006/relationships/audio" Target="NULL" TargetMode="External"/><Relationship Id="rId10" Type="http://schemas.microsoft.com/office/2007/relationships/hdphoto" Target="../media/hdphoto1.wdp"/><Relationship Id="rId4" Type="http://schemas.openxmlformats.org/officeDocument/2006/relationships/audio" Target="../media/media23.mp3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5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5.mp3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audio" Target="../media/media27.mp3"/><Relationship Id="rId11" Type="http://schemas.openxmlformats.org/officeDocument/2006/relationships/image" Target="../media/image3.png"/><Relationship Id="rId5" Type="http://schemas.microsoft.com/office/2007/relationships/media" Target="../media/media27.mp3"/><Relationship Id="rId10" Type="http://schemas.openxmlformats.org/officeDocument/2006/relationships/image" Target="../media/image2.png"/><Relationship Id="rId4" Type="http://schemas.microsoft.com/office/2007/relationships/media" Target="../media/media2.mp4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8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8.mp3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0.mp3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microsoft.com/office/2007/relationships/media" Target="../media/media2.mp4"/><Relationship Id="rId11" Type="http://schemas.openxmlformats.org/officeDocument/2006/relationships/image" Target="../media/image3.png"/><Relationship Id="rId5" Type="http://schemas.openxmlformats.org/officeDocument/2006/relationships/video" Target="NULL" TargetMode="External"/><Relationship Id="rId10" Type="http://schemas.openxmlformats.org/officeDocument/2006/relationships/image" Target="../media/image2.png"/><Relationship Id="rId4" Type="http://schemas.openxmlformats.org/officeDocument/2006/relationships/audio" Target="../media/media30.mp3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1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1.mp3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2.mp3"/><Relationship Id="rId7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microsoft.com/office/2007/relationships/media" Target="../media/media13.mp3"/><Relationship Id="rId11" Type="http://schemas.openxmlformats.org/officeDocument/2006/relationships/image" Target="../media/image2.png"/><Relationship Id="rId5" Type="http://schemas.openxmlformats.org/officeDocument/2006/relationships/audio" Target="NULL" TargetMode="External"/><Relationship Id="rId10" Type="http://schemas.openxmlformats.org/officeDocument/2006/relationships/image" Target="../media/image3.png"/><Relationship Id="rId4" Type="http://schemas.openxmlformats.org/officeDocument/2006/relationships/audio" Target="../media/media32.mp3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3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3.mp3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4.mp3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4.mp3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NULL" TargetMode="External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microsoft.com/office/2007/relationships/media" Target="../media/media2.mp4"/><Relationship Id="rId5" Type="http://schemas.openxmlformats.org/officeDocument/2006/relationships/video" Target="NULL" TargetMode="External"/><Relationship Id="rId10" Type="http://schemas.openxmlformats.org/officeDocument/2006/relationships/image" Target="../media/image3.png"/><Relationship Id="rId4" Type="http://schemas.microsoft.com/office/2007/relationships/media" Target="../media/media13.mp3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5.mp3"/><Relationship Id="rId7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audio" Target="../media/media35.mp3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mp3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p3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mp3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p3"/><Relationship Id="rId13" Type="http://schemas.openxmlformats.org/officeDocument/2006/relationships/image" Target="../media/image2.png"/><Relationship Id="rId3" Type="http://schemas.microsoft.com/office/2007/relationships/media" Target="../media/media6.mp3"/><Relationship Id="rId7" Type="http://schemas.microsoft.com/office/2007/relationships/media" Target="../media/media8.mp3"/><Relationship Id="rId12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audio" Target="../media/media7.mp3"/><Relationship Id="rId11" Type="http://schemas.microsoft.com/office/2007/relationships/hdphoto" Target="../media/hdphoto1.wdp"/><Relationship Id="rId5" Type="http://schemas.microsoft.com/office/2007/relationships/media" Target="../media/media7.mp3"/><Relationship Id="rId10" Type="http://schemas.openxmlformats.org/officeDocument/2006/relationships/image" Target="../media/image1.png"/><Relationship Id="rId4" Type="http://schemas.openxmlformats.org/officeDocument/2006/relationships/audio" Target="../media/media6.mp3"/><Relationship Id="rId9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0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mp3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1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1.mp3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7179A5F1-5E44-4BBD-93FF-05B4A32F4534}"/>
              </a:ext>
            </a:extLst>
          </p:cNvPr>
          <p:cNvGrpSpPr/>
          <p:nvPr/>
        </p:nvGrpSpPr>
        <p:grpSpPr>
          <a:xfrm>
            <a:off x="0" y="-11747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610534-95B2-4E03-BCF9-79FFA6F9C95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F1731B-FF69-4C0E-878E-DF972E780368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39BFAADE-1284-4CD6-BF7B-2E55C98713F9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2D2FEF56-9885-4CA8-96AC-5FB30F95E06A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4B311D2B-8919-4584-9A6A-17DF41BBC4A5}"/>
                </a:ext>
              </a:extLst>
            </p:cNvPr>
            <p:cNvSpPr/>
            <p:nvPr/>
          </p:nvSpPr>
          <p:spPr>
            <a:xfrm>
              <a:off x="4188869" y="37432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F1A9D8F3-2B10-4AC3-9DD0-CFEE74EE4F4F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65187D-F925-4DCB-BE4F-B054B4745591}"/>
              </a:ext>
            </a:extLst>
          </p:cNvPr>
          <p:cNvGrpSpPr/>
          <p:nvPr/>
        </p:nvGrpSpPr>
        <p:grpSpPr>
          <a:xfrm>
            <a:off x="0" y="6438669"/>
            <a:ext cx="12177894" cy="1229036"/>
            <a:chOff x="7053" y="5158854"/>
            <a:chExt cx="12177894" cy="168864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4CA0BF4-58EE-435D-A1F0-22FA82BFD36E}"/>
                </a:ext>
              </a:extLst>
            </p:cNvPr>
            <p:cNvSpPr/>
            <p:nvPr/>
          </p:nvSpPr>
          <p:spPr>
            <a:xfrm>
              <a:off x="7053" y="5158854"/>
              <a:ext cx="12177894" cy="1688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1CB6462-8DE5-4A13-AE2E-766E65F2423C}"/>
                </a:ext>
              </a:extLst>
            </p:cNvPr>
            <p:cNvSpPr/>
            <p:nvPr/>
          </p:nvSpPr>
          <p:spPr>
            <a:xfrm>
              <a:off x="7053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DA7CC2C-9429-427C-BD2D-C719196B3F09}"/>
                </a:ext>
              </a:extLst>
            </p:cNvPr>
            <p:cNvSpPr/>
            <p:nvPr/>
          </p:nvSpPr>
          <p:spPr>
            <a:xfrm>
              <a:off x="887169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E0DA817-1235-491A-B5EB-682683872DB2}"/>
                </a:ext>
              </a:extLst>
            </p:cNvPr>
            <p:cNvSpPr/>
            <p:nvPr/>
          </p:nvSpPr>
          <p:spPr>
            <a:xfrm>
              <a:off x="1751041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D361F4A-BC73-45B2-9469-68ED2A406423}"/>
                </a:ext>
              </a:extLst>
            </p:cNvPr>
            <p:cNvSpPr/>
            <p:nvPr/>
          </p:nvSpPr>
          <p:spPr>
            <a:xfrm>
              <a:off x="2631157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3ACA88D-ACBB-4EE6-8CD0-F3BC0A2C7F6C}"/>
                </a:ext>
              </a:extLst>
            </p:cNvPr>
            <p:cNvSpPr/>
            <p:nvPr/>
          </p:nvSpPr>
          <p:spPr>
            <a:xfrm>
              <a:off x="3506959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583CC40-204B-4B4D-A3B2-49F51C5443CD}"/>
                </a:ext>
              </a:extLst>
            </p:cNvPr>
            <p:cNvSpPr/>
            <p:nvPr/>
          </p:nvSpPr>
          <p:spPr>
            <a:xfrm>
              <a:off x="4387075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7093BA7-6C06-413A-86B0-1FCA528A26CD}"/>
                </a:ext>
              </a:extLst>
            </p:cNvPr>
            <p:cNvSpPr/>
            <p:nvPr/>
          </p:nvSpPr>
          <p:spPr>
            <a:xfrm>
              <a:off x="5267376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9DC22D7-C759-478C-8B4B-206794E880D5}"/>
                </a:ext>
              </a:extLst>
            </p:cNvPr>
            <p:cNvSpPr/>
            <p:nvPr/>
          </p:nvSpPr>
          <p:spPr>
            <a:xfrm>
              <a:off x="6147492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143B808-1513-4422-9ACA-BAD3AD086154}"/>
                </a:ext>
              </a:extLst>
            </p:cNvPr>
            <p:cNvSpPr/>
            <p:nvPr/>
          </p:nvSpPr>
          <p:spPr>
            <a:xfrm>
              <a:off x="7078332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FAE56AB-285E-4E63-B9DB-0F96651037EC}"/>
                </a:ext>
              </a:extLst>
            </p:cNvPr>
            <p:cNvSpPr/>
            <p:nvPr/>
          </p:nvSpPr>
          <p:spPr>
            <a:xfrm>
              <a:off x="7958448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46459DE-15C6-4824-98BE-407F3E1C7EC7}"/>
                </a:ext>
              </a:extLst>
            </p:cNvPr>
            <p:cNvSpPr/>
            <p:nvPr/>
          </p:nvSpPr>
          <p:spPr>
            <a:xfrm>
              <a:off x="8874551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3654349-24F5-47D3-A7C8-5C8DF17A873C}"/>
                </a:ext>
              </a:extLst>
            </p:cNvPr>
            <p:cNvSpPr/>
            <p:nvPr/>
          </p:nvSpPr>
          <p:spPr>
            <a:xfrm>
              <a:off x="9754667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9B682CB-3D91-40A4-A66F-09E55AD6FE36}"/>
                </a:ext>
              </a:extLst>
            </p:cNvPr>
            <p:cNvSpPr/>
            <p:nvPr/>
          </p:nvSpPr>
          <p:spPr>
            <a:xfrm>
              <a:off x="10781248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969A52D-110C-4EC5-9C70-91C53B78AC12}"/>
                </a:ext>
              </a:extLst>
            </p:cNvPr>
            <p:cNvSpPr/>
            <p:nvPr/>
          </p:nvSpPr>
          <p:spPr>
            <a:xfrm>
              <a:off x="11661364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12D4CAE-9156-42B8-A87A-05DA6F26CCAB}"/>
              </a:ext>
            </a:extLst>
          </p:cNvPr>
          <p:cNvSpPr/>
          <p:nvPr/>
        </p:nvSpPr>
        <p:spPr>
          <a:xfrm>
            <a:off x="7677181" y="5175041"/>
            <a:ext cx="1269159" cy="1405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CA07D51-EFC8-41ED-8160-9B3E884BECD6}"/>
              </a:ext>
            </a:extLst>
          </p:cNvPr>
          <p:cNvGrpSpPr/>
          <p:nvPr/>
        </p:nvGrpSpPr>
        <p:grpSpPr>
          <a:xfrm>
            <a:off x="2108784" y="2556679"/>
            <a:ext cx="1822732" cy="1892118"/>
            <a:chOff x="4603460" y="2386842"/>
            <a:chExt cx="1822732" cy="189211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2DE833-FC28-4924-9CE8-043987F5813E}"/>
                </a:ext>
              </a:extLst>
            </p:cNvPr>
            <p:cNvCxnSpPr>
              <a:cxnSpLocks/>
              <a:stCxn id="101" idx="2"/>
              <a:endCxn id="101" idx="6"/>
            </p:cNvCxnSpPr>
            <p:nvPr/>
          </p:nvCxnSpPr>
          <p:spPr>
            <a:xfrm>
              <a:off x="5191364" y="3199134"/>
              <a:ext cx="189078" cy="31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E1E5C27A-E279-49A2-9B28-9A25952314BA}"/>
                </a:ext>
              </a:extLst>
            </p:cNvPr>
            <p:cNvSpPr/>
            <p:nvPr/>
          </p:nvSpPr>
          <p:spPr>
            <a:xfrm>
              <a:off x="4669196" y="3240437"/>
              <a:ext cx="1641650" cy="277253"/>
            </a:xfrm>
            <a:custGeom>
              <a:avLst/>
              <a:gdLst>
                <a:gd name="connsiteX0" fmla="*/ 0 w 707231"/>
                <a:gd name="connsiteY0" fmla="*/ 182169 h 182169"/>
                <a:gd name="connsiteX1" fmla="*/ 45542 w 707231"/>
                <a:gd name="connsiteY1" fmla="*/ 0 h 182169"/>
                <a:gd name="connsiteX2" fmla="*/ 661689 w 707231"/>
                <a:gd name="connsiteY2" fmla="*/ 0 h 182169"/>
                <a:gd name="connsiteX3" fmla="*/ 707231 w 707231"/>
                <a:gd name="connsiteY3" fmla="*/ 182169 h 182169"/>
                <a:gd name="connsiteX4" fmla="*/ 0 w 707231"/>
                <a:gd name="connsiteY4" fmla="*/ 182169 h 182169"/>
                <a:gd name="connsiteX0" fmla="*/ 0 w 802481"/>
                <a:gd name="connsiteY0" fmla="*/ 151213 h 182169"/>
                <a:gd name="connsiteX1" fmla="*/ 140792 w 802481"/>
                <a:gd name="connsiteY1" fmla="*/ 0 h 182169"/>
                <a:gd name="connsiteX2" fmla="*/ 756939 w 802481"/>
                <a:gd name="connsiteY2" fmla="*/ 0 h 182169"/>
                <a:gd name="connsiteX3" fmla="*/ 802481 w 802481"/>
                <a:gd name="connsiteY3" fmla="*/ 182169 h 182169"/>
                <a:gd name="connsiteX4" fmla="*/ 0 w 802481"/>
                <a:gd name="connsiteY4" fmla="*/ 151213 h 182169"/>
                <a:gd name="connsiteX0" fmla="*/ 0 w 895350"/>
                <a:gd name="connsiteY0" fmla="*/ 151213 h 151213"/>
                <a:gd name="connsiteX1" fmla="*/ 140792 w 895350"/>
                <a:gd name="connsiteY1" fmla="*/ 0 h 151213"/>
                <a:gd name="connsiteX2" fmla="*/ 756939 w 895350"/>
                <a:gd name="connsiteY2" fmla="*/ 0 h 151213"/>
                <a:gd name="connsiteX3" fmla="*/ 895350 w 895350"/>
                <a:gd name="connsiteY3" fmla="*/ 144069 h 151213"/>
                <a:gd name="connsiteX4" fmla="*/ 0 w 895350"/>
                <a:gd name="connsiteY4" fmla="*/ 151213 h 15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50" h="151213">
                  <a:moveTo>
                    <a:pt x="0" y="151213"/>
                  </a:moveTo>
                  <a:lnTo>
                    <a:pt x="140792" y="0"/>
                  </a:lnTo>
                  <a:lnTo>
                    <a:pt x="756939" y="0"/>
                  </a:lnTo>
                  <a:lnTo>
                    <a:pt x="895350" y="144069"/>
                  </a:lnTo>
                  <a:lnTo>
                    <a:pt x="0" y="15121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: Top Corners Rounded 121">
              <a:extLst>
                <a:ext uri="{FF2B5EF4-FFF2-40B4-BE49-F238E27FC236}">
                  <a16:creationId xmlns:a16="http://schemas.microsoft.com/office/drawing/2014/main" id="{B2CF30BC-4210-4079-9D98-5A8253E9BC52}"/>
                </a:ext>
              </a:extLst>
            </p:cNvPr>
            <p:cNvSpPr/>
            <p:nvPr/>
          </p:nvSpPr>
          <p:spPr>
            <a:xfrm rot="16359775" flipH="1">
              <a:off x="4628708" y="3071046"/>
              <a:ext cx="162991" cy="21348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Top Corners Rounded 120">
              <a:extLst>
                <a:ext uri="{FF2B5EF4-FFF2-40B4-BE49-F238E27FC236}">
                  <a16:creationId xmlns:a16="http://schemas.microsoft.com/office/drawing/2014/main" id="{84E3B67D-C136-4146-94A2-F5B8EB65F35A}"/>
                </a:ext>
              </a:extLst>
            </p:cNvPr>
            <p:cNvSpPr/>
            <p:nvPr/>
          </p:nvSpPr>
          <p:spPr>
            <a:xfrm rot="5240225">
              <a:off x="6237952" y="3055362"/>
              <a:ext cx="162991" cy="21348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7EDA468-9DD5-4A4E-9565-16FEC509B554}"/>
                </a:ext>
              </a:extLst>
            </p:cNvPr>
            <p:cNvGrpSpPr/>
            <p:nvPr/>
          </p:nvGrpSpPr>
          <p:grpSpPr>
            <a:xfrm>
              <a:off x="4841935" y="3562935"/>
              <a:ext cx="1286595" cy="517357"/>
              <a:chOff x="2741018" y="4039965"/>
              <a:chExt cx="986860" cy="396829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7963591-41A3-4563-82C4-BA1BD3388072}"/>
                  </a:ext>
                </a:extLst>
              </p:cNvPr>
              <p:cNvSpPr/>
              <p:nvPr/>
            </p:nvSpPr>
            <p:spPr>
              <a:xfrm>
                <a:off x="2741018" y="4127214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FD945D4-FA86-4E1E-A5F1-483E6CFDA29E}"/>
                  </a:ext>
                </a:extLst>
              </p:cNvPr>
              <p:cNvSpPr/>
              <p:nvPr/>
            </p:nvSpPr>
            <p:spPr>
              <a:xfrm>
                <a:off x="3671328" y="4134946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BB6882B-78A5-45A4-866D-2932E88A9A7F}"/>
                  </a:ext>
                </a:extLst>
              </p:cNvPr>
              <p:cNvSpPr/>
              <p:nvPr/>
            </p:nvSpPr>
            <p:spPr>
              <a:xfrm>
                <a:off x="3525208" y="4049603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AA78930-7BBD-426C-AC21-971B329C78AF}"/>
                  </a:ext>
                </a:extLst>
              </p:cNvPr>
              <p:cNvSpPr/>
              <p:nvPr/>
            </p:nvSpPr>
            <p:spPr>
              <a:xfrm>
                <a:off x="2877319" y="4039965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62FB29C1-B05E-4005-9351-2F5F6E6143D9}"/>
                </a:ext>
              </a:extLst>
            </p:cNvPr>
            <p:cNvSpPr/>
            <p:nvPr/>
          </p:nvSpPr>
          <p:spPr>
            <a:xfrm>
              <a:off x="4668624" y="3231098"/>
              <a:ext cx="1639813" cy="104786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cene3d>
              <a:camera prst="orthographicFront">
                <a:rot lat="17099985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92D933BB-93F8-4537-83D3-0F4C866289FC}"/>
                </a:ext>
              </a:extLst>
            </p:cNvPr>
            <p:cNvSpPr/>
            <p:nvPr/>
          </p:nvSpPr>
          <p:spPr>
            <a:xfrm>
              <a:off x="4668624" y="2386842"/>
              <a:ext cx="1639813" cy="104786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7099985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Manual Input 70">
              <a:extLst>
                <a:ext uri="{FF2B5EF4-FFF2-40B4-BE49-F238E27FC236}">
                  <a16:creationId xmlns:a16="http://schemas.microsoft.com/office/drawing/2014/main" id="{DFBD3B22-4C89-465D-91E8-28CCC6781204}"/>
                </a:ext>
              </a:extLst>
            </p:cNvPr>
            <p:cNvSpPr/>
            <p:nvPr/>
          </p:nvSpPr>
          <p:spPr>
            <a:xfrm>
              <a:off x="6057065" y="2802327"/>
              <a:ext cx="251373" cy="1060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8367 w 18367"/>
                <a:gd name="connsiteY3" fmla="*/ 13105 h 13105"/>
                <a:gd name="connsiteX4" fmla="*/ 0 w 18367"/>
                <a:gd name="connsiteY4" fmla="*/ 0 h 13105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2390 w 18367"/>
                <a:gd name="connsiteY3" fmla="*/ 10473 h 13105"/>
                <a:gd name="connsiteX4" fmla="*/ 0 w 18367"/>
                <a:gd name="connsiteY4" fmla="*/ 0 h 13105"/>
                <a:gd name="connsiteX0" fmla="*/ 0 w 17500"/>
                <a:gd name="connsiteY0" fmla="*/ 0 h 13000"/>
                <a:gd name="connsiteX1" fmla="*/ 17500 w 17500"/>
                <a:gd name="connsiteY1" fmla="*/ 3000 h 13000"/>
                <a:gd name="connsiteX2" fmla="*/ 17500 w 17500"/>
                <a:gd name="connsiteY2" fmla="*/ 13000 h 13000"/>
                <a:gd name="connsiteX3" fmla="*/ 1523 w 17500"/>
                <a:gd name="connsiteY3" fmla="*/ 10368 h 13000"/>
                <a:gd name="connsiteX4" fmla="*/ 0 w 17500"/>
                <a:gd name="connsiteY4" fmla="*/ 0 h 13000"/>
                <a:gd name="connsiteX0" fmla="*/ 0 w 16633"/>
                <a:gd name="connsiteY0" fmla="*/ 0 h 12789"/>
                <a:gd name="connsiteX1" fmla="*/ 16633 w 16633"/>
                <a:gd name="connsiteY1" fmla="*/ 2789 h 12789"/>
                <a:gd name="connsiteX2" fmla="*/ 16633 w 16633"/>
                <a:gd name="connsiteY2" fmla="*/ 12789 h 12789"/>
                <a:gd name="connsiteX3" fmla="*/ 656 w 16633"/>
                <a:gd name="connsiteY3" fmla="*/ 10157 h 12789"/>
                <a:gd name="connsiteX4" fmla="*/ 0 w 16633"/>
                <a:gd name="connsiteY4" fmla="*/ 0 h 1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33" h="12789">
                  <a:moveTo>
                    <a:pt x="0" y="0"/>
                  </a:moveTo>
                  <a:lnTo>
                    <a:pt x="16633" y="2789"/>
                  </a:lnTo>
                  <a:lnTo>
                    <a:pt x="16633" y="12789"/>
                  </a:lnTo>
                  <a:lnTo>
                    <a:pt x="656" y="10157"/>
                  </a:lnTo>
                  <a:cubicBezTo>
                    <a:pt x="437" y="6771"/>
                    <a:pt x="219" y="338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C6803DE-F6D8-423F-80FB-305F6100BA7B}"/>
                </a:ext>
              </a:extLst>
            </p:cNvPr>
            <p:cNvSpPr/>
            <p:nvPr/>
          </p:nvSpPr>
          <p:spPr>
            <a:xfrm rot="563630">
              <a:off x="5190078" y="3118950"/>
              <a:ext cx="191649" cy="19164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Manual Input 70">
              <a:extLst>
                <a:ext uri="{FF2B5EF4-FFF2-40B4-BE49-F238E27FC236}">
                  <a16:creationId xmlns:a16="http://schemas.microsoft.com/office/drawing/2014/main" id="{DFF85791-9287-458F-B0F3-77F0E2A4A131}"/>
                </a:ext>
              </a:extLst>
            </p:cNvPr>
            <p:cNvSpPr/>
            <p:nvPr/>
          </p:nvSpPr>
          <p:spPr>
            <a:xfrm flipH="1">
              <a:off x="4668623" y="2790710"/>
              <a:ext cx="250897" cy="108273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8367 w 18367"/>
                <a:gd name="connsiteY3" fmla="*/ 13105 h 13105"/>
                <a:gd name="connsiteX4" fmla="*/ 0 w 18367"/>
                <a:gd name="connsiteY4" fmla="*/ 0 h 13105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2390 w 18367"/>
                <a:gd name="connsiteY3" fmla="*/ 10473 h 13105"/>
                <a:gd name="connsiteX4" fmla="*/ 0 w 18367"/>
                <a:gd name="connsiteY4" fmla="*/ 0 h 13105"/>
                <a:gd name="connsiteX0" fmla="*/ 0 w 17172"/>
                <a:gd name="connsiteY0" fmla="*/ 0 h 13052"/>
                <a:gd name="connsiteX1" fmla="*/ 17172 w 17172"/>
                <a:gd name="connsiteY1" fmla="*/ 3052 h 13052"/>
                <a:gd name="connsiteX2" fmla="*/ 17172 w 17172"/>
                <a:gd name="connsiteY2" fmla="*/ 13052 h 13052"/>
                <a:gd name="connsiteX3" fmla="*/ 1195 w 17172"/>
                <a:gd name="connsiteY3" fmla="*/ 10420 h 13052"/>
                <a:gd name="connsiteX4" fmla="*/ 0 w 17172"/>
                <a:gd name="connsiteY4" fmla="*/ 0 h 1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72" h="13052">
                  <a:moveTo>
                    <a:pt x="0" y="0"/>
                  </a:moveTo>
                  <a:lnTo>
                    <a:pt x="17172" y="3052"/>
                  </a:lnTo>
                  <a:lnTo>
                    <a:pt x="17172" y="13052"/>
                  </a:lnTo>
                  <a:lnTo>
                    <a:pt x="1195" y="10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Top Corners Rounded 75">
              <a:extLst>
                <a:ext uri="{FF2B5EF4-FFF2-40B4-BE49-F238E27FC236}">
                  <a16:creationId xmlns:a16="http://schemas.microsoft.com/office/drawing/2014/main" id="{B59DC1B0-B4AD-4A3E-8FA3-496A315FC169}"/>
                </a:ext>
              </a:extLst>
            </p:cNvPr>
            <p:cNvSpPr/>
            <p:nvPr/>
          </p:nvSpPr>
          <p:spPr>
            <a:xfrm>
              <a:off x="5670095" y="3242490"/>
              <a:ext cx="305625" cy="45103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E058710C-BB57-4C3F-BE13-841648A8ECAB}"/>
                </a:ext>
              </a:extLst>
            </p:cNvPr>
            <p:cNvSpPr/>
            <p:nvPr/>
          </p:nvSpPr>
          <p:spPr>
            <a:xfrm>
              <a:off x="4964244" y="3225549"/>
              <a:ext cx="305625" cy="45103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Top Corners Rounded 72">
              <a:extLst>
                <a:ext uri="{FF2B5EF4-FFF2-40B4-BE49-F238E27FC236}">
                  <a16:creationId xmlns:a16="http://schemas.microsoft.com/office/drawing/2014/main" id="{596D45AC-E5C5-40F6-AF01-B7E6B04E0BD1}"/>
                </a:ext>
              </a:extLst>
            </p:cNvPr>
            <p:cNvSpPr/>
            <p:nvPr/>
          </p:nvSpPr>
          <p:spPr>
            <a:xfrm>
              <a:off x="4668623" y="3382976"/>
              <a:ext cx="1639813" cy="498647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8650CC4-9720-4098-B6B1-493A539EF61F}"/>
                </a:ext>
              </a:extLst>
            </p:cNvPr>
            <p:cNvGrpSpPr/>
            <p:nvPr/>
          </p:nvGrpSpPr>
          <p:grpSpPr>
            <a:xfrm>
              <a:off x="4973391" y="3397328"/>
              <a:ext cx="250897" cy="217133"/>
              <a:chOff x="2841849" y="3912939"/>
              <a:chExt cx="192446" cy="166548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9145A75-5B93-431B-B361-517AF5EE09B2}"/>
                  </a:ext>
                </a:extLst>
              </p:cNvPr>
              <p:cNvSpPr/>
              <p:nvPr/>
            </p:nvSpPr>
            <p:spPr>
              <a:xfrm>
                <a:off x="2845434" y="40286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5030557-7D7E-4BB8-99D3-45B51B85E036}"/>
                  </a:ext>
                </a:extLst>
              </p:cNvPr>
              <p:cNvSpPr/>
              <p:nvPr/>
            </p:nvSpPr>
            <p:spPr>
              <a:xfrm>
                <a:off x="2972126" y="40284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CEADA60E-5417-4181-B837-6AA091763B09}"/>
                  </a:ext>
                </a:extLst>
              </p:cNvPr>
              <p:cNvSpPr/>
              <p:nvPr/>
            </p:nvSpPr>
            <p:spPr>
              <a:xfrm rot="8118060">
                <a:off x="2841849" y="3912939"/>
                <a:ext cx="192446" cy="166548"/>
              </a:xfrm>
              <a:prstGeom prst="arc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14F0F36-59A5-4230-8FEF-480649F9AD83}"/>
                </a:ext>
              </a:extLst>
            </p:cNvPr>
            <p:cNvCxnSpPr>
              <a:cxnSpLocks/>
              <a:stCxn id="101" idx="0"/>
              <a:endCxn id="101" idx="4"/>
            </p:cNvCxnSpPr>
            <p:nvPr/>
          </p:nvCxnSpPr>
          <p:spPr>
            <a:xfrm flipH="1">
              <a:off x="5270263" y="3120235"/>
              <a:ext cx="31282" cy="1890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: Top Corners Rounded 124">
              <a:extLst>
                <a:ext uri="{FF2B5EF4-FFF2-40B4-BE49-F238E27FC236}">
                  <a16:creationId xmlns:a16="http://schemas.microsoft.com/office/drawing/2014/main" id="{A2989833-908F-41E4-AAD1-44752313A3CD}"/>
                </a:ext>
              </a:extLst>
            </p:cNvPr>
            <p:cNvSpPr/>
            <p:nvPr/>
          </p:nvSpPr>
          <p:spPr>
            <a:xfrm>
              <a:off x="4678735" y="2770636"/>
              <a:ext cx="1615115" cy="271360"/>
            </a:xfrm>
            <a:custGeom>
              <a:avLst/>
              <a:gdLst>
                <a:gd name="connsiteX0" fmla="*/ 34311 w 860226"/>
                <a:gd name="connsiteY0" fmla="*/ 0 h 205860"/>
                <a:gd name="connsiteX1" fmla="*/ 825915 w 860226"/>
                <a:gd name="connsiteY1" fmla="*/ 0 h 205860"/>
                <a:gd name="connsiteX2" fmla="*/ 860226 w 860226"/>
                <a:gd name="connsiteY2" fmla="*/ 34311 h 205860"/>
                <a:gd name="connsiteX3" fmla="*/ 860226 w 860226"/>
                <a:gd name="connsiteY3" fmla="*/ 205860 h 205860"/>
                <a:gd name="connsiteX4" fmla="*/ 860226 w 860226"/>
                <a:gd name="connsiteY4" fmla="*/ 205860 h 205860"/>
                <a:gd name="connsiteX5" fmla="*/ 0 w 860226"/>
                <a:gd name="connsiteY5" fmla="*/ 205860 h 205860"/>
                <a:gd name="connsiteX6" fmla="*/ 0 w 860226"/>
                <a:gd name="connsiteY6" fmla="*/ 205860 h 205860"/>
                <a:gd name="connsiteX7" fmla="*/ 0 w 860226"/>
                <a:gd name="connsiteY7" fmla="*/ 34311 h 205860"/>
                <a:gd name="connsiteX8" fmla="*/ 34311 w 860226"/>
                <a:gd name="connsiteY8" fmla="*/ 0 h 205860"/>
                <a:gd name="connsiteX0" fmla="*/ 229574 w 1055489"/>
                <a:gd name="connsiteY0" fmla="*/ 0 h 224390"/>
                <a:gd name="connsiteX1" fmla="*/ 1021178 w 1055489"/>
                <a:gd name="connsiteY1" fmla="*/ 0 h 224390"/>
                <a:gd name="connsiteX2" fmla="*/ 1055489 w 1055489"/>
                <a:gd name="connsiteY2" fmla="*/ 34311 h 224390"/>
                <a:gd name="connsiteX3" fmla="*/ 1055489 w 1055489"/>
                <a:gd name="connsiteY3" fmla="*/ 205860 h 224390"/>
                <a:gd name="connsiteX4" fmla="*/ 1055489 w 1055489"/>
                <a:gd name="connsiteY4" fmla="*/ 205860 h 224390"/>
                <a:gd name="connsiteX5" fmla="*/ 195263 w 1055489"/>
                <a:gd name="connsiteY5" fmla="*/ 205860 h 224390"/>
                <a:gd name="connsiteX6" fmla="*/ 195263 w 1055489"/>
                <a:gd name="connsiteY6" fmla="*/ 205860 h 224390"/>
                <a:gd name="connsiteX7" fmla="*/ 0 w 1055489"/>
                <a:gd name="connsiteY7" fmla="*/ 208142 h 224390"/>
                <a:gd name="connsiteX8" fmla="*/ 229574 w 1055489"/>
                <a:gd name="connsiteY8" fmla="*/ 0 h 224390"/>
                <a:gd name="connsiteX0" fmla="*/ 229574 w 1055489"/>
                <a:gd name="connsiteY0" fmla="*/ 0 h 224660"/>
                <a:gd name="connsiteX1" fmla="*/ 1021178 w 1055489"/>
                <a:gd name="connsiteY1" fmla="*/ 0 h 224660"/>
                <a:gd name="connsiteX2" fmla="*/ 1055489 w 1055489"/>
                <a:gd name="connsiteY2" fmla="*/ 34311 h 224660"/>
                <a:gd name="connsiteX3" fmla="*/ 1055489 w 1055489"/>
                <a:gd name="connsiteY3" fmla="*/ 205860 h 224660"/>
                <a:gd name="connsiteX4" fmla="*/ 1055489 w 1055489"/>
                <a:gd name="connsiteY4" fmla="*/ 205860 h 224660"/>
                <a:gd name="connsiteX5" fmla="*/ 195263 w 1055489"/>
                <a:gd name="connsiteY5" fmla="*/ 205860 h 224660"/>
                <a:gd name="connsiteX6" fmla="*/ 554832 w 1055489"/>
                <a:gd name="connsiteY6" fmla="*/ 208241 h 224660"/>
                <a:gd name="connsiteX7" fmla="*/ 0 w 1055489"/>
                <a:gd name="connsiteY7" fmla="*/ 208142 h 224660"/>
                <a:gd name="connsiteX8" fmla="*/ 229574 w 1055489"/>
                <a:gd name="connsiteY8" fmla="*/ 0 h 224660"/>
                <a:gd name="connsiteX0" fmla="*/ 229574 w 1250752"/>
                <a:gd name="connsiteY0" fmla="*/ 0 h 224660"/>
                <a:gd name="connsiteX1" fmla="*/ 1021178 w 1250752"/>
                <a:gd name="connsiteY1" fmla="*/ 0 h 224660"/>
                <a:gd name="connsiteX2" fmla="*/ 1055489 w 1250752"/>
                <a:gd name="connsiteY2" fmla="*/ 34311 h 224660"/>
                <a:gd name="connsiteX3" fmla="*/ 1055489 w 1250752"/>
                <a:gd name="connsiteY3" fmla="*/ 205860 h 224660"/>
                <a:gd name="connsiteX4" fmla="*/ 1250752 w 1250752"/>
                <a:gd name="connsiteY4" fmla="*/ 198716 h 224660"/>
                <a:gd name="connsiteX5" fmla="*/ 195263 w 1250752"/>
                <a:gd name="connsiteY5" fmla="*/ 205860 h 224660"/>
                <a:gd name="connsiteX6" fmla="*/ 554832 w 1250752"/>
                <a:gd name="connsiteY6" fmla="*/ 208241 h 224660"/>
                <a:gd name="connsiteX7" fmla="*/ 0 w 1250752"/>
                <a:gd name="connsiteY7" fmla="*/ 208142 h 224660"/>
                <a:gd name="connsiteX8" fmla="*/ 229574 w 1250752"/>
                <a:gd name="connsiteY8" fmla="*/ 0 h 224660"/>
                <a:gd name="connsiteX0" fmla="*/ 229574 w 1250752"/>
                <a:gd name="connsiteY0" fmla="*/ 0 h 224660"/>
                <a:gd name="connsiteX1" fmla="*/ 1021178 w 1250752"/>
                <a:gd name="connsiteY1" fmla="*/ 0 h 224660"/>
                <a:gd name="connsiteX2" fmla="*/ 1238845 w 1250752"/>
                <a:gd name="connsiteY2" fmla="*/ 193854 h 224660"/>
                <a:gd name="connsiteX3" fmla="*/ 1055489 w 1250752"/>
                <a:gd name="connsiteY3" fmla="*/ 205860 h 224660"/>
                <a:gd name="connsiteX4" fmla="*/ 1250752 w 1250752"/>
                <a:gd name="connsiteY4" fmla="*/ 198716 h 224660"/>
                <a:gd name="connsiteX5" fmla="*/ 195263 w 1250752"/>
                <a:gd name="connsiteY5" fmla="*/ 205860 h 224660"/>
                <a:gd name="connsiteX6" fmla="*/ 554832 w 1250752"/>
                <a:gd name="connsiteY6" fmla="*/ 208241 h 224660"/>
                <a:gd name="connsiteX7" fmla="*/ 0 w 1250752"/>
                <a:gd name="connsiteY7" fmla="*/ 208142 h 224660"/>
                <a:gd name="connsiteX8" fmla="*/ 229574 w 1250752"/>
                <a:gd name="connsiteY8" fmla="*/ 0 h 224660"/>
                <a:gd name="connsiteX0" fmla="*/ 229574 w 1238845"/>
                <a:gd name="connsiteY0" fmla="*/ 0 h 224660"/>
                <a:gd name="connsiteX1" fmla="*/ 1021178 w 1238845"/>
                <a:gd name="connsiteY1" fmla="*/ 0 h 224660"/>
                <a:gd name="connsiteX2" fmla="*/ 1238845 w 1238845"/>
                <a:gd name="connsiteY2" fmla="*/ 193854 h 224660"/>
                <a:gd name="connsiteX3" fmla="*/ 1055489 w 1238845"/>
                <a:gd name="connsiteY3" fmla="*/ 205860 h 224660"/>
                <a:gd name="connsiteX4" fmla="*/ 984052 w 1238845"/>
                <a:gd name="connsiteY4" fmla="*/ 215385 h 224660"/>
                <a:gd name="connsiteX5" fmla="*/ 195263 w 1238845"/>
                <a:gd name="connsiteY5" fmla="*/ 205860 h 224660"/>
                <a:gd name="connsiteX6" fmla="*/ 554832 w 1238845"/>
                <a:gd name="connsiteY6" fmla="*/ 208241 h 224660"/>
                <a:gd name="connsiteX7" fmla="*/ 0 w 1238845"/>
                <a:gd name="connsiteY7" fmla="*/ 208142 h 224660"/>
                <a:gd name="connsiteX8" fmla="*/ 229574 w 1238845"/>
                <a:gd name="connsiteY8" fmla="*/ 0 h 224660"/>
                <a:gd name="connsiteX0" fmla="*/ 229574 w 1238845"/>
                <a:gd name="connsiteY0" fmla="*/ 0 h 224660"/>
                <a:gd name="connsiteX1" fmla="*/ 1021178 w 1238845"/>
                <a:gd name="connsiteY1" fmla="*/ 0 h 224660"/>
                <a:gd name="connsiteX2" fmla="*/ 1238845 w 1238845"/>
                <a:gd name="connsiteY2" fmla="*/ 193854 h 224660"/>
                <a:gd name="connsiteX3" fmla="*/ 1055489 w 1238845"/>
                <a:gd name="connsiteY3" fmla="*/ 205860 h 224660"/>
                <a:gd name="connsiteX4" fmla="*/ 984052 w 1238845"/>
                <a:gd name="connsiteY4" fmla="*/ 215385 h 224660"/>
                <a:gd name="connsiteX5" fmla="*/ 195263 w 1238845"/>
                <a:gd name="connsiteY5" fmla="*/ 205860 h 224660"/>
                <a:gd name="connsiteX6" fmla="*/ 554832 w 1238845"/>
                <a:gd name="connsiteY6" fmla="*/ 208241 h 224660"/>
                <a:gd name="connsiteX7" fmla="*/ 0 w 1238845"/>
                <a:gd name="connsiteY7" fmla="*/ 208142 h 224660"/>
                <a:gd name="connsiteX8" fmla="*/ 229574 w 1238845"/>
                <a:gd name="connsiteY8" fmla="*/ 0 h 224660"/>
                <a:gd name="connsiteX0" fmla="*/ 229574 w 1238845"/>
                <a:gd name="connsiteY0" fmla="*/ 0 h 215385"/>
                <a:gd name="connsiteX1" fmla="*/ 1021178 w 1238845"/>
                <a:gd name="connsiteY1" fmla="*/ 0 h 215385"/>
                <a:gd name="connsiteX2" fmla="*/ 1238845 w 1238845"/>
                <a:gd name="connsiteY2" fmla="*/ 193854 h 215385"/>
                <a:gd name="connsiteX3" fmla="*/ 1055489 w 1238845"/>
                <a:gd name="connsiteY3" fmla="*/ 205860 h 215385"/>
                <a:gd name="connsiteX4" fmla="*/ 984052 w 1238845"/>
                <a:gd name="connsiteY4" fmla="*/ 215385 h 215385"/>
                <a:gd name="connsiteX5" fmla="*/ 195263 w 1238845"/>
                <a:gd name="connsiteY5" fmla="*/ 205860 h 215385"/>
                <a:gd name="connsiteX6" fmla="*/ 0 w 1238845"/>
                <a:gd name="connsiteY6" fmla="*/ 208142 h 215385"/>
                <a:gd name="connsiteX7" fmla="*/ 229574 w 1238845"/>
                <a:gd name="connsiteY7" fmla="*/ 0 h 215385"/>
                <a:gd name="connsiteX0" fmla="*/ 229574 w 1238845"/>
                <a:gd name="connsiteY0" fmla="*/ 0 h 215385"/>
                <a:gd name="connsiteX1" fmla="*/ 1021178 w 1238845"/>
                <a:gd name="connsiteY1" fmla="*/ 0 h 215385"/>
                <a:gd name="connsiteX2" fmla="*/ 1238845 w 1238845"/>
                <a:gd name="connsiteY2" fmla="*/ 193854 h 215385"/>
                <a:gd name="connsiteX3" fmla="*/ 1055489 w 1238845"/>
                <a:gd name="connsiteY3" fmla="*/ 205860 h 215385"/>
                <a:gd name="connsiteX4" fmla="*/ 984052 w 1238845"/>
                <a:gd name="connsiteY4" fmla="*/ 215385 h 215385"/>
                <a:gd name="connsiteX5" fmla="*/ 550069 w 1238845"/>
                <a:gd name="connsiteY5" fmla="*/ 136804 h 215385"/>
                <a:gd name="connsiteX6" fmla="*/ 0 w 1238845"/>
                <a:gd name="connsiteY6" fmla="*/ 208142 h 215385"/>
                <a:gd name="connsiteX7" fmla="*/ 229574 w 1238845"/>
                <a:gd name="connsiteY7" fmla="*/ 0 h 215385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1055489 w 1238845"/>
                <a:gd name="connsiteY3" fmla="*/ 205860 h 208142"/>
                <a:gd name="connsiteX4" fmla="*/ 550069 w 1238845"/>
                <a:gd name="connsiteY4" fmla="*/ 136804 h 208142"/>
                <a:gd name="connsiteX5" fmla="*/ 0 w 1238845"/>
                <a:gd name="connsiteY5" fmla="*/ 208142 h 208142"/>
                <a:gd name="connsiteX6" fmla="*/ 229574 w 1238845"/>
                <a:gd name="connsiteY6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550069 w 1238845"/>
                <a:gd name="connsiteY3" fmla="*/ 13680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90563 w 1238845"/>
                <a:gd name="connsiteY3" fmla="*/ 132042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05761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  <a:gd name="connsiteX0" fmla="*/ 205761 w 1238845"/>
                <a:gd name="connsiteY0" fmla="*/ 0 h 208142"/>
                <a:gd name="connsiteX1" fmla="*/ 1037847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  <a:gd name="connsiteX0" fmla="*/ 205761 w 1238845"/>
                <a:gd name="connsiteY0" fmla="*/ 0 h 208142"/>
                <a:gd name="connsiteX1" fmla="*/ 1037847 w 1238845"/>
                <a:gd name="connsiteY1" fmla="*/ 0 h 208142"/>
                <a:gd name="connsiteX2" fmla="*/ 1238845 w 1238845"/>
                <a:gd name="connsiteY2" fmla="*/ 193854 h 208142"/>
                <a:gd name="connsiteX3" fmla="*/ 669132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45" h="208142">
                  <a:moveTo>
                    <a:pt x="205761" y="0"/>
                  </a:moveTo>
                  <a:lnTo>
                    <a:pt x="1037847" y="0"/>
                  </a:lnTo>
                  <a:cubicBezTo>
                    <a:pt x="1056796" y="0"/>
                    <a:pt x="1238845" y="174905"/>
                    <a:pt x="1238845" y="193854"/>
                  </a:cubicBezTo>
                  <a:cubicBezTo>
                    <a:pt x="1038622" y="174044"/>
                    <a:pt x="895549" y="147090"/>
                    <a:pt x="669132" y="134424"/>
                  </a:cubicBezTo>
                  <a:cubicBezTo>
                    <a:pt x="427832" y="132803"/>
                    <a:pt x="212725" y="183569"/>
                    <a:pt x="0" y="208142"/>
                  </a:cubicBezTo>
                  <a:cubicBezTo>
                    <a:pt x="0" y="189193"/>
                    <a:pt x="186812" y="0"/>
                    <a:pt x="20576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2F76C5F-16A1-4DCD-9BA6-48B2F58FC5F3}"/>
                </a:ext>
              </a:extLst>
            </p:cNvPr>
            <p:cNvSpPr/>
            <p:nvPr/>
          </p:nvSpPr>
          <p:spPr>
            <a:xfrm>
              <a:off x="4671827" y="2449885"/>
              <a:ext cx="1629856" cy="596967"/>
            </a:xfrm>
            <a:custGeom>
              <a:avLst/>
              <a:gdLst>
                <a:gd name="connsiteX0" fmla="*/ 796288 w 1592576"/>
                <a:gd name="connsiteY0" fmla="*/ 0 h 580030"/>
                <a:gd name="connsiteX1" fmla="*/ 1592576 w 1592576"/>
                <a:gd name="connsiteY1" fmla="*/ 457200 h 580030"/>
                <a:gd name="connsiteX2" fmla="*/ 1576398 w 1592576"/>
                <a:gd name="connsiteY2" fmla="*/ 549342 h 580030"/>
                <a:gd name="connsiteX3" fmla="*/ 1575403 w 1592576"/>
                <a:gd name="connsiteY3" fmla="*/ 551563 h 580030"/>
                <a:gd name="connsiteX4" fmla="*/ 1538717 w 1592576"/>
                <a:gd name="connsiteY4" fmla="*/ 513008 h 580030"/>
                <a:gd name="connsiteX5" fmla="*/ 1353070 w 1592576"/>
                <a:gd name="connsiteY5" fmla="*/ 351098 h 580030"/>
                <a:gd name="connsiteX6" fmla="*/ 268257 w 1592576"/>
                <a:gd name="connsiteY6" fmla="*/ 351098 h 580030"/>
                <a:gd name="connsiteX7" fmla="*/ 38442 w 1592576"/>
                <a:gd name="connsiteY7" fmla="*/ 569636 h 580030"/>
                <a:gd name="connsiteX8" fmla="*/ 29921 w 1592576"/>
                <a:gd name="connsiteY8" fmla="*/ 580030 h 580030"/>
                <a:gd name="connsiteX9" fmla="*/ 16178 w 1592576"/>
                <a:gd name="connsiteY9" fmla="*/ 549342 h 580030"/>
                <a:gd name="connsiteX10" fmla="*/ 0 w 1592576"/>
                <a:gd name="connsiteY10" fmla="*/ 457200 h 580030"/>
                <a:gd name="connsiteX11" fmla="*/ 796288 w 1592576"/>
                <a:gd name="connsiteY11" fmla="*/ 0 h 580030"/>
                <a:gd name="connsiteX0" fmla="*/ 796288 w 1592576"/>
                <a:gd name="connsiteY0" fmla="*/ 0 h 594318"/>
                <a:gd name="connsiteX1" fmla="*/ 1592576 w 1592576"/>
                <a:gd name="connsiteY1" fmla="*/ 457200 h 594318"/>
                <a:gd name="connsiteX2" fmla="*/ 1576398 w 1592576"/>
                <a:gd name="connsiteY2" fmla="*/ 549342 h 594318"/>
                <a:gd name="connsiteX3" fmla="*/ 1575403 w 1592576"/>
                <a:gd name="connsiteY3" fmla="*/ 551563 h 594318"/>
                <a:gd name="connsiteX4" fmla="*/ 1538717 w 1592576"/>
                <a:gd name="connsiteY4" fmla="*/ 513008 h 594318"/>
                <a:gd name="connsiteX5" fmla="*/ 1353070 w 1592576"/>
                <a:gd name="connsiteY5" fmla="*/ 351098 h 594318"/>
                <a:gd name="connsiteX6" fmla="*/ 268257 w 1592576"/>
                <a:gd name="connsiteY6" fmla="*/ 351098 h 594318"/>
                <a:gd name="connsiteX7" fmla="*/ 38442 w 1592576"/>
                <a:gd name="connsiteY7" fmla="*/ 569636 h 594318"/>
                <a:gd name="connsiteX8" fmla="*/ 8753 w 1592576"/>
                <a:gd name="connsiteY8" fmla="*/ 594318 h 594318"/>
                <a:gd name="connsiteX9" fmla="*/ 16178 w 1592576"/>
                <a:gd name="connsiteY9" fmla="*/ 549342 h 594318"/>
                <a:gd name="connsiteX10" fmla="*/ 0 w 1592576"/>
                <a:gd name="connsiteY10" fmla="*/ 457200 h 594318"/>
                <a:gd name="connsiteX11" fmla="*/ 796288 w 1592576"/>
                <a:gd name="connsiteY11" fmla="*/ 0 h 594318"/>
                <a:gd name="connsiteX0" fmla="*/ 796288 w 1592576"/>
                <a:gd name="connsiteY0" fmla="*/ 0 h 569636"/>
                <a:gd name="connsiteX1" fmla="*/ 1592576 w 1592576"/>
                <a:gd name="connsiteY1" fmla="*/ 457200 h 569636"/>
                <a:gd name="connsiteX2" fmla="*/ 1576398 w 1592576"/>
                <a:gd name="connsiteY2" fmla="*/ 549342 h 569636"/>
                <a:gd name="connsiteX3" fmla="*/ 1575403 w 1592576"/>
                <a:gd name="connsiteY3" fmla="*/ 551563 h 569636"/>
                <a:gd name="connsiteX4" fmla="*/ 1538717 w 1592576"/>
                <a:gd name="connsiteY4" fmla="*/ 513008 h 569636"/>
                <a:gd name="connsiteX5" fmla="*/ 1353070 w 1592576"/>
                <a:gd name="connsiteY5" fmla="*/ 351098 h 569636"/>
                <a:gd name="connsiteX6" fmla="*/ 268257 w 1592576"/>
                <a:gd name="connsiteY6" fmla="*/ 351098 h 569636"/>
                <a:gd name="connsiteX7" fmla="*/ 38442 w 1592576"/>
                <a:gd name="connsiteY7" fmla="*/ 569636 h 569636"/>
                <a:gd name="connsiteX8" fmla="*/ 16178 w 1592576"/>
                <a:gd name="connsiteY8" fmla="*/ 549342 h 569636"/>
                <a:gd name="connsiteX9" fmla="*/ 0 w 1592576"/>
                <a:gd name="connsiteY9" fmla="*/ 457200 h 569636"/>
                <a:gd name="connsiteX10" fmla="*/ 796288 w 1592576"/>
                <a:gd name="connsiteY10" fmla="*/ 0 h 569636"/>
                <a:gd name="connsiteX0" fmla="*/ 803040 w 1599328"/>
                <a:gd name="connsiteY0" fmla="*/ 0 h 596967"/>
                <a:gd name="connsiteX1" fmla="*/ 1599328 w 1599328"/>
                <a:gd name="connsiteY1" fmla="*/ 457200 h 596967"/>
                <a:gd name="connsiteX2" fmla="*/ 1583150 w 1599328"/>
                <a:gd name="connsiteY2" fmla="*/ 549342 h 596967"/>
                <a:gd name="connsiteX3" fmla="*/ 1582155 w 1599328"/>
                <a:gd name="connsiteY3" fmla="*/ 551563 h 596967"/>
                <a:gd name="connsiteX4" fmla="*/ 1545469 w 1599328"/>
                <a:gd name="connsiteY4" fmla="*/ 513008 h 596967"/>
                <a:gd name="connsiteX5" fmla="*/ 1359822 w 1599328"/>
                <a:gd name="connsiteY5" fmla="*/ 351098 h 596967"/>
                <a:gd name="connsiteX6" fmla="*/ 275009 w 1599328"/>
                <a:gd name="connsiteY6" fmla="*/ 351098 h 596967"/>
                <a:gd name="connsiteX7" fmla="*/ 45194 w 1599328"/>
                <a:gd name="connsiteY7" fmla="*/ 569636 h 596967"/>
                <a:gd name="connsiteX8" fmla="*/ 4115 w 1599328"/>
                <a:gd name="connsiteY8" fmla="*/ 596967 h 596967"/>
                <a:gd name="connsiteX9" fmla="*/ 6752 w 1599328"/>
                <a:gd name="connsiteY9" fmla="*/ 457200 h 596967"/>
                <a:gd name="connsiteX10" fmla="*/ 803040 w 1599328"/>
                <a:gd name="connsiteY10" fmla="*/ 0 h 596967"/>
                <a:gd name="connsiteX0" fmla="*/ 803040 w 1605674"/>
                <a:gd name="connsiteY0" fmla="*/ 0 h 596967"/>
                <a:gd name="connsiteX1" fmla="*/ 1599328 w 1605674"/>
                <a:gd name="connsiteY1" fmla="*/ 457200 h 596967"/>
                <a:gd name="connsiteX2" fmla="*/ 1583150 w 1605674"/>
                <a:gd name="connsiteY2" fmla="*/ 549342 h 596967"/>
                <a:gd name="connsiteX3" fmla="*/ 1605674 w 1605674"/>
                <a:gd name="connsiteY3" fmla="*/ 558707 h 596967"/>
                <a:gd name="connsiteX4" fmla="*/ 1545469 w 1605674"/>
                <a:gd name="connsiteY4" fmla="*/ 513008 h 596967"/>
                <a:gd name="connsiteX5" fmla="*/ 1359822 w 1605674"/>
                <a:gd name="connsiteY5" fmla="*/ 351098 h 596967"/>
                <a:gd name="connsiteX6" fmla="*/ 275009 w 1605674"/>
                <a:gd name="connsiteY6" fmla="*/ 351098 h 596967"/>
                <a:gd name="connsiteX7" fmla="*/ 45194 w 1605674"/>
                <a:gd name="connsiteY7" fmla="*/ 569636 h 596967"/>
                <a:gd name="connsiteX8" fmla="*/ 4115 w 1605674"/>
                <a:gd name="connsiteY8" fmla="*/ 596967 h 596967"/>
                <a:gd name="connsiteX9" fmla="*/ 6752 w 1605674"/>
                <a:gd name="connsiteY9" fmla="*/ 457200 h 596967"/>
                <a:gd name="connsiteX10" fmla="*/ 803040 w 1605674"/>
                <a:gd name="connsiteY10" fmla="*/ 0 h 596967"/>
                <a:gd name="connsiteX0" fmla="*/ 803040 w 1605674"/>
                <a:gd name="connsiteY0" fmla="*/ 0 h 596967"/>
                <a:gd name="connsiteX1" fmla="*/ 1599328 w 1605674"/>
                <a:gd name="connsiteY1" fmla="*/ 457200 h 596967"/>
                <a:gd name="connsiteX2" fmla="*/ 1583150 w 1605674"/>
                <a:gd name="connsiteY2" fmla="*/ 549342 h 596967"/>
                <a:gd name="connsiteX3" fmla="*/ 1605674 w 1605674"/>
                <a:gd name="connsiteY3" fmla="*/ 558707 h 596967"/>
                <a:gd name="connsiteX4" fmla="*/ 1545469 w 1605674"/>
                <a:gd name="connsiteY4" fmla="*/ 513008 h 596967"/>
                <a:gd name="connsiteX5" fmla="*/ 1359822 w 1605674"/>
                <a:gd name="connsiteY5" fmla="*/ 351098 h 596967"/>
                <a:gd name="connsiteX6" fmla="*/ 275009 w 1605674"/>
                <a:gd name="connsiteY6" fmla="*/ 351098 h 596967"/>
                <a:gd name="connsiteX7" fmla="*/ 45194 w 1605674"/>
                <a:gd name="connsiteY7" fmla="*/ 569636 h 596967"/>
                <a:gd name="connsiteX8" fmla="*/ 4115 w 1605674"/>
                <a:gd name="connsiteY8" fmla="*/ 596967 h 596967"/>
                <a:gd name="connsiteX9" fmla="*/ 6752 w 1605674"/>
                <a:gd name="connsiteY9" fmla="*/ 457200 h 596967"/>
                <a:gd name="connsiteX10" fmla="*/ 803040 w 1605674"/>
                <a:gd name="connsiteY10" fmla="*/ 0 h 596967"/>
                <a:gd name="connsiteX0" fmla="*/ 803040 w 1599328"/>
                <a:gd name="connsiteY0" fmla="*/ 0 h 596967"/>
                <a:gd name="connsiteX1" fmla="*/ 1599328 w 1599328"/>
                <a:gd name="connsiteY1" fmla="*/ 457200 h 596967"/>
                <a:gd name="connsiteX2" fmla="*/ 1583150 w 1599328"/>
                <a:gd name="connsiteY2" fmla="*/ 549342 h 596967"/>
                <a:gd name="connsiteX3" fmla="*/ 1545469 w 1599328"/>
                <a:gd name="connsiteY3" fmla="*/ 513008 h 596967"/>
                <a:gd name="connsiteX4" fmla="*/ 1359822 w 1599328"/>
                <a:gd name="connsiteY4" fmla="*/ 351098 h 596967"/>
                <a:gd name="connsiteX5" fmla="*/ 275009 w 1599328"/>
                <a:gd name="connsiteY5" fmla="*/ 351098 h 596967"/>
                <a:gd name="connsiteX6" fmla="*/ 45194 w 1599328"/>
                <a:gd name="connsiteY6" fmla="*/ 569636 h 596967"/>
                <a:gd name="connsiteX7" fmla="*/ 4115 w 1599328"/>
                <a:gd name="connsiteY7" fmla="*/ 596967 h 596967"/>
                <a:gd name="connsiteX8" fmla="*/ 6752 w 1599328"/>
                <a:gd name="connsiteY8" fmla="*/ 457200 h 596967"/>
                <a:gd name="connsiteX9" fmla="*/ 803040 w 1599328"/>
                <a:gd name="connsiteY9" fmla="*/ 0 h 596967"/>
                <a:gd name="connsiteX0" fmla="*/ 803040 w 1601494"/>
                <a:gd name="connsiteY0" fmla="*/ 0 h 596967"/>
                <a:gd name="connsiteX1" fmla="*/ 1599328 w 1601494"/>
                <a:gd name="connsiteY1" fmla="*/ 457200 h 596967"/>
                <a:gd name="connsiteX2" fmla="*/ 1583150 w 1601494"/>
                <a:gd name="connsiteY2" fmla="*/ 549342 h 596967"/>
                <a:gd name="connsiteX3" fmla="*/ 1545469 w 1601494"/>
                <a:gd name="connsiteY3" fmla="*/ 513008 h 596967"/>
                <a:gd name="connsiteX4" fmla="*/ 1359822 w 1601494"/>
                <a:gd name="connsiteY4" fmla="*/ 351098 h 596967"/>
                <a:gd name="connsiteX5" fmla="*/ 275009 w 1601494"/>
                <a:gd name="connsiteY5" fmla="*/ 351098 h 596967"/>
                <a:gd name="connsiteX6" fmla="*/ 45194 w 1601494"/>
                <a:gd name="connsiteY6" fmla="*/ 569636 h 596967"/>
                <a:gd name="connsiteX7" fmla="*/ 4115 w 1601494"/>
                <a:gd name="connsiteY7" fmla="*/ 596967 h 596967"/>
                <a:gd name="connsiteX8" fmla="*/ 6752 w 1601494"/>
                <a:gd name="connsiteY8" fmla="*/ 457200 h 596967"/>
                <a:gd name="connsiteX9" fmla="*/ 803040 w 1601494"/>
                <a:gd name="connsiteY9" fmla="*/ 0 h 596967"/>
                <a:gd name="connsiteX0" fmla="*/ 803040 w 1604045"/>
                <a:gd name="connsiteY0" fmla="*/ 0 h 596967"/>
                <a:gd name="connsiteX1" fmla="*/ 1599328 w 1604045"/>
                <a:gd name="connsiteY1" fmla="*/ 457200 h 596967"/>
                <a:gd name="connsiteX2" fmla="*/ 1583150 w 1604045"/>
                <a:gd name="connsiteY2" fmla="*/ 549342 h 596967"/>
                <a:gd name="connsiteX3" fmla="*/ 1545469 w 1604045"/>
                <a:gd name="connsiteY3" fmla="*/ 513008 h 596967"/>
                <a:gd name="connsiteX4" fmla="*/ 1359822 w 1604045"/>
                <a:gd name="connsiteY4" fmla="*/ 351098 h 596967"/>
                <a:gd name="connsiteX5" fmla="*/ 275009 w 1604045"/>
                <a:gd name="connsiteY5" fmla="*/ 351098 h 596967"/>
                <a:gd name="connsiteX6" fmla="*/ 45194 w 1604045"/>
                <a:gd name="connsiteY6" fmla="*/ 569636 h 596967"/>
                <a:gd name="connsiteX7" fmla="*/ 4115 w 1604045"/>
                <a:gd name="connsiteY7" fmla="*/ 596967 h 596967"/>
                <a:gd name="connsiteX8" fmla="*/ 6752 w 1604045"/>
                <a:gd name="connsiteY8" fmla="*/ 457200 h 596967"/>
                <a:gd name="connsiteX9" fmla="*/ 803040 w 1604045"/>
                <a:gd name="connsiteY9" fmla="*/ 0 h 596967"/>
                <a:gd name="connsiteX0" fmla="*/ 803040 w 1608786"/>
                <a:gd name="connsiteY0" fmla="*/ 0 h 596967"/>
                <a:gd name="connsiteX1" fmla="*/ 1599328 w 1608786"/>
                <a:gd name="connsiteY1" fmla="*/ 457200 h 596967"/>
                <a:gd name="connsiteX2" fmla="*/ 1583150 w 1608786"/>
                <a:gd name="connsiteY2" fmla="*/ 549342 h 596967"/>
                <a:gd name="connsiteX3" fmla="*/ 1545469 w 1608786"/>
                <a:gd name="connsiteY3" fmla="*/ 513008 h 596967"/>
                <a:gd name="connsiteX4" fmla="*/ 1359822 w 1608786"/>
                <a:gd name="connsiteY4" fmla="*/ 351098 h 596967"/>
                <a:gd name="connsiteX5" fmla="*/ 275009 w 1608786"/>
                <a:gd name="connsiteY5" fmla="*/ 351098 h 596967"/>
                <a:gd name="connsiteX6" fmla="*/ 45194 w 1608786"/>
                <a:gd name="connsiteY6" fmla="*/ 569636 h 596967"/>
                <a:gd name="connsiteX7" fmla="*/ 4115 w 1608786"/>
                <a:gd name="connsiteY7" fmla="*/ 596967 h 596967"/>
                <a:gd name="connsiteX8" fmla="*/ 6752 w 1608786"/>
                <a:gd name="connsiteY8" fmla="*/ 457200 h 596967"/>
                <a:gd name="connsiteX9" fmla="*/ 803040 w 1608786"/>
                <a:gd name="connsiteY9" fmla="*/ 0 h 596967"/>
                <a:gd name="connsiteX0" fmla="*/ 803040 w 1609769"/>
                <a:gd name="connsiteY0" fmla="*/ 0 h 596967"/>
                <a:gd name="connsiteX1" fmla="*/ 1599328 w 1609769"/>
                <a:gd name="connsiteY1" fmla="*/ 457200 h 596967"/>
                <a:gd name="connsiteX2" fmla="*/ 1583150 w 1609769"/>
                <a:gd name="connsiteY2" fmla="*/ 549342 h 596967"/>
                <a:gd name="connsiteX3" fmla="*/ 1545469 w 1609769"/>
                <a:gd name="connsiteY3" fmla="*/ 513008 h 596967"/>
                <a:gd name="connsiteX4" fmla="*/ 1359822 w 1609769"/>
                <a:gd name="connsiteY4" fmla="*/ 351098 h 596967"/>
                <a:gd name="connsiteX5" fmla="*/ 275009 w 1609769"/>
                <a:gd name="connsiteY5" fmla="*/ 351098 h 596967"/>
                <a:gd name="connsiteX6" fmla="*/ 45194 w 1609769"/>
                <a:gd name="connsiteY6" fmla="*/ 569636 h 596967"/>
                <a:gd name="connsiteX7" fmla="*/ 4115 w 1609769"/>
                <a:gd name="connsiteY7" fmla="*/ 596967 h 596967"/>
                <a:gd name="connsiteX8" fmla="*/ 6752 w 1609769"/>
                <a:gd name="connsiteY8" fmla="*/ 457200 h 596967"/>
                <a:gd name="connsiteX9" fmla="*/ 803040 w 1609769"/>
                <a:gd name="connsiteY9" fmla="*/ 0 h 5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769" h="596967">
                  <a:moveTo>
                    <a:pt x="803040" y="0"/>
                  </a:moveTo>
                  <a:cubicBezTo>
                    <a:pt x="1242818" y="0"/>
                    <a:pt x="1599328" y="204695"/>
                    <a:pt x="1599328" y="457200"/>
                  </a:cubicBezTo>
                  <a:cubicBezTo>
                    <a:pt x="1599328" y="488763"/>
                    <a:pt x="1631389" y="621972"/>
                    <a:pt x="1583150" y="549342"/>
                  </a:cubicBezTo>
                  <a:lnTo>
                    <a:pt x="1545469" y="513008"/>
                  </a:lnTo>
                  <a:cubicBezTo>
                    <a:pt x="1473764" y="440172"/>
                    <a:pt x="1375262" y="351098"/>
                    <a:pt x="1359822" y="351098"/>
                  </a:cubicBezTo>
                  <a:lnTo>
                    <a:pt x="275009" y="351098"/>
                  </a:lnTo>
                  <a:cubicBezTo>
                    <a:pt x="256481" y="351098"/>
                    <a:pt x="114851" y="489842"/>
                    <a:pt x="45194" y="569636"/>
                  </a:cubicBezTo>
                  <a:lnTo>
                    <a:pt x="4115" y="596967"/>
                  </a:lnTo>
                  <a:cubicBezTo>
                    <a:pt x="-6492" y="567204"/>
                    <a:pt x="6752" y="488763"/>
                    <a:pt x="6752" y="457200"/>
                  </a:cubicBezTo>
                  <a:cubicBezTo>
                    <a:pt x="6752" y="204695"/>
                    <a:pt x="363262" y="0"/>
                    <a:pt x="80304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846EAAF-F8E4-4445-9ED3-A1E14076F524}"/>
              </a:ext>
            </a:extLst>
          </p:cNvPr>
          <p:cNvCxnSpPr>
            <a:cxnSpLocks/>
          </p:cNvCxnSpPr>
          <p:nvPr/>
        </p:nvCxnSpPr>
        <p:spPr>
          <a:xfrm flipH="1">
            <a:off x="1053330" y="2818256"/>
            <a:ext cx="295208" cy="149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83097C4-3E67-43AD-BC09-0499514A09EE}"/>
              </a:ext>
            </a:extLst>
          </p:cNvPr>
          <p:cNvCxnSpPr>
            <a:cxnSpLocks/>
          </p:cNvCxnSpPr>
          <p:nvPr/>
        </p:nvCxnSpPr>
        <p:spPr>
          <a:xfrm flipH="1">
            <a:off x="986934" y="3308838"/>
            <a:ext cx="229747" cy="33718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7B852F2-CCB3-42CF-AF82-571C59E638DC}"/>
              </a:ext>
            </a:extLst>
          </p:cNvPr>
          <p:cNvGrpSpPr/>
          <p:nvPr/>
        </p:nvGrpSpPr>
        <p:grpSpPr>
          <a:xfrm>
            <a:off x="33241" y="1503719"/>
            <a:ext cx="2006718" cy="2848969"/>
            <a:chOff x="33241" y="1503719"/>
            <a:chExt cx="2006718" cy="2848969"/>
          </a:xfrm>
        </p:grpSpPr>
        <p:sp>
          <p:nvSpPr>
            <p:cNvPr id="210" name="Cloud 209">
              <a:extLst>
                <a:ext uri="{FF2B5EF4-FFF2-40B4-BE49-F238E27FC236}">
                  <a16:creationId xmlns:a16="http://schemas.microsoft.com/office/drawing/2014/main" id="{3A4256AD-7060-49E0-BDF7-B891A7F587B9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rapezoid 198">
              <a:extLst>
                <a:ext uri="{FF2B5EF4-FFF2-40B4-BE49-F238E27FC236}">
                  <a16:creationId xmlns:a16="http://schemas.microsoft.com/office/drawing/2014/main" id="{40051B79-BFE7-4EAE-81B0-F8AAE2D52DA9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Cloud 199">
              <a:extLst>
                <a:ext uri="{FF2B5EF4-FFF2-40B4-BE49-F238E27FC236}">
                  <a16:creationId xmlns:a16="http://schemas.microsoft.com/office/drawing/2014/main" id="{475960A7-D0F2-47D5-8020-0692D26D008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Cloud 203">
              <a:extLst>
                <a:ext uri="{FF2B5EF4-FFF2-40B4-BE49-F238E27FC236}">
                  <a16:creationId xmlns:a16="http://schemas.microsoft.com/office/drawing/2014/main" id="{DE057959-C367-48AD-9554-BD2CA8CF6385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loud 210">
              <a:extLst>
                <a:ext uri="{FF2B5EF4-FFF2-40B4-BE49-F238E27FC236}">
                  <a16:creationId xmlns:a16="http://schemas.microsoft.com/office/drawing/2014/main" id="{9D050C6B-C6A5-4BD4-8A6F-7160F45CD1DE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9EA8CF5-604C-4AA2-8A91-1AAF968DDDA1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C795AA50-370B-4CD5-85D3-CEA972D9937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3" name="Flowchart: Decision 212">
                  <a:extLst>
                    <a:ext uri="{FF2B5EF4-FFF2-40B4-BE49-F238E27FC236}">
                      <a16:creationId xmlns:a16="http://schemas.microsoft.com/office/drawing/2014/main" id="{E99C93F6-2920-4CED-BFAA-43FC8F09DCD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ABE14B6-B79B-4F83-BCAB-42DC3ED30481}"/>
                    </a:ext>
                  </a:extLst>
                </p:cNvPr>
                <p:cNvCxnSpPr>
                  <a:cxnSpLocks/>
                  <a:stCxn id="213" idx="0"/>
                  <a:endCxn id="21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D94E1E89-CAEF-460D-94F6-897E7C91F75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0469196D-E174-4359-B20E-04742A60B6E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9F47BEC-1290-474E-A8A4-93E055DFD46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4ECE05C-0B52-4916-A07E-E9D6F663D1C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4D8C9B05-FAFE-48CD-BE06-B4E02CDD29E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B87DC025-5DB8-430B-9D15-F950AD6F1AC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60" name="Flowchart: Decision 212">
                  <a:extLst>
                    <a:ext uri="{FF2B5EF4-FFF2-40B4-BE49-F238E27FC236}">
                      <a16:creationId xmlns:a16="http://schemas.microsoft.com/office/drawing/2014/main" id="{A722B332-722A-4619-AD5B-2BFD2CE21D6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B0FBBB55-0AF4-4EA7-9925-75CB42566BD6}"/>
                    </a:ext>
                  </a:extLst>
                </p:cNvPr>
                <p:cNvCxnSpPr>
                  <a:cxnSpLocks/>
                  <a:stCxn id="260" idx="0"/>
                  <a:endCxn id="26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E885DF6D-1BC5-4020-9DDB-CC4BC9E6CBA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53E1FE0B-E2EA-4229-A262-C293EF7BCD1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A88D261-1DB5-47C0-84B5-D481B1AE0864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7A6D95F-796D-441A-9A26-D7A3BC9D25D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CFC438DD-54B5-4374-8328-5C38E247D847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F29E32F3-7062-4F1F-AEDE-1DA1800C20EE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68" name="Flowchart: Decision 212">
                  <a:extLst>
                    <a:ext uri="{FF2B5EF4-FFF2-40B4-BE49-F238E27FC236}">
                      <a16:creationId xmlns:a16="http://schemas.microsoft.com/office/drawing/2014/main" id="{1E92D5C0-CD82-41C0-AEF4-5708B19A9C2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90BF9B0F-6322-4658-9E42-858A089C20F6}"/>
                    </a:ext>
                  </a:extLst>
                </p:cNvPr>
                <p:cNvCxnSpPr>
                  <a:cxnSpLocks/>
                  <a:stCxn id="268" idx="0"/>
                  <a:endCxn id="26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6D68383-13FE-49DC-A6C1-B9BA65D38C3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C648D2-3ECD-4FF8-9405-A8BFC99A7A7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2974032-0BAA-4D06-946E-B212C918E87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C13BEFB-2F22-44B6-9725-984D9051194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8E86F272-430F-4C88-82E7-87EB3922656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58D896E0-004B-4BF6-8B1A-3220335B28B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76" name="Flowchart: Decision 212">
                  <a:extLst>
                    <a:ext uri="{FF2B5EF4-FFF2-40B4-BE49-F238E27FC236}">
                      <a16:creationId xmlns:a16="http://schemas.microsoft.com/office/drawing/2014/main" id="{EEDF284F-22D5-4D21-9C29-8E60C2C4C2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DDB65EA0-5080-4FF8-9338-FD850059C8D0}"/>
                    </a:ext>
                  </a:extLst>
                </p:cNvPr>
                <p:cNvCxnSpPr>
                  <a:cxnSpLocks/>
                  <a:stCxn id="276" idx="0"/>
                  <a:endCxn id="27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4A5700B-747C-4894-90CE-1A298CA0477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0406A00-F379-45E1-8A6F-4E5863973BB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638A6212-E95D-4CEB-B863-971DE718314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6F3210A-AC69-4B03-9F15-14029952985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70601551-BC8B-41A8-A896-73674C2F1AB9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7A52301C-213A-4663-A9EC-8AD75DFA3CA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84" name="Flowchart: Decision 212">
                  <a:extLst>
                    <a:ext uri="{FF2B5EF4-FFF2-40B4-BE49-F238E27FC236}">
                      <a16:creationId xmlns:a16="http://schemas.microsoft.com/office/drawing/2014/main" id="{AC67217F-334D-41B3-AB33-0EE20CBEA33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6C99F344-E920-4560-A8B0-5CD2B28997C6}"/>
                    </a:ext>
                  </a:extLst>
                </p:cNvPr>
                <p:cNvCxnSpPr>
                  <a:cxnSpLocks/>
                  <a:stCxn id="284" idx="0"/>
                  <a:endCxn id="28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E5D2A19A-0CBD-4AED-811A-CCF3791774A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33986DEC-57E0-424C-A4CE-930322C3C1E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80338D5-153C-4D32-8670-A97AB4CB85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B7572E81-752A-470A-99B3-938D53C9E97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9471E454-9069-423E-A2BB-384BA941495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B653E337-C31C-46D8-883C-8CF173AD1F7C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92" name="Flowchart: Decision 212">
                  <a:extLst>
                    <a:ext uri="{FF2B5EF4-FFF2-40B4-BE49-F238E27FC236}">
                      <a16:creationId xmlns:a16="http://schemas.microsoft.com/office/drawing/2014/main" id="{F4AA960E-80A9-4990-9B83-703E80DD4F19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A9BFA715-B67F-4092-85B2-B0C1C4D1C2B9}"/>
                    </a:ext>
                  </a:extLst>
                </p:cNvPr>
                <p:cNvCxnSpPr>
                  <a:cxnSpLocks/>
                  <a:stCxn id="292" idx="0"/>
                  <a:endCxn id="29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C489F22-4796-4D86-A092-EB4CFA37881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D1C4DC6C-01E7-4BD1-A2DC-A2D6CDFFB36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1C99364-D0C1-46BD-8C5C-F93BDDD7CAF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86B8809D-82FA-47F9-877D-81547C972829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11A30673-C469-4FFE-82CD-1F4E17B48586}"/>
              </a:ext>
            </a:extLst>
          </p:cNvPr>
          <p:cNvGrpSpPr/>
          <p:nvPr/>
        </p:nvGrpSpPr>
        <p:grpSpPr>
          <a:xfrm>
            <a:off x="4284139" y="130590"/>
            <a:ext cx="7737178" cy="5042557"/>
            <a:chOff x="4284139" y="130590"/>
            <a:chExt cx="7737178" cy="5042557"/>
          </a:xfrm>
        </p:grpSpPr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63DEA45F-8C6C-4C82-AE6D-5B960BDE0AA6}"/>
                </a:ext>
              </a:extLst>
            </p:cNvPr>
            <p:cNvSpPr/>
            <p:nvPr/>
          </p:nvSpPr>
          <p:spPr>
            <a:xfrm>
              <a:off x="4336087" y="479942"/>
              <a:ext cx="165755" cy="4665735"/>
            </a:xfrm>
            <a:custGeom>
              <a:avLst/>
              <a:gdLst>
                <a:gd name="connsiteX0" fmla="*/ 0 w 255099"/>
                <a:gd name="connsiteY0" fmla="*/ 0 h 2259565"/>
                <a:gd name="connsiteX1" fmla="*/ 255099 w 255099"/>
                <a:gd name="connsiteY1" fmla="*/ 0 h 2259565"/>
                <a:gd name="connsiteX2" fmla="*/ 255099 w 255099"/>
                <a:gd name="connsiteY2" fmla="*/ 2259565 h 2259565"/>
                <a:gd name="connsiteX3" fmla="*/ 0 w 255099"/>
                <a:gd name="connsiteY3" fmla="*/ 2259565 h 2259565"/>
                <a:gd name="connsiteX4" fmla="*/ 0 w 255099"/>
                <a:gd name="connsiteY4" fmla="*/ 0 h 2259565"/>
                <a:gd name="connsiteX0" fmla="*/ 137160 w 255099"/>
                <a:gd name="connsiteY0" fmla="*/ 0 h 2419585"/>
                <a:gd name="connsiteX1" fmla="*/ 255099 w 255099"/>
                <a:gd name="connsiteY1" fmla="*/ 160020 h 2419585"/>
                <a:gd name="connsiteX2" fmla="*/ 255099 w 255099"/>
                <a:gd name="connsiteY2" fmla="*/ 2419585 h 2419585"/>
                <a:gd name="connsiteX3" fmla="*/ 0 w 255099"/>
                <a:gd name="connsiteY3" fmla="*/ 2419585 h 2419585"/>
                <a:gd name="connsiteX4" fmla="*/ 137160 w 255099"/>
                <a:gd name="connsiteY4" fmla="*/ 0 h 2419585"/>
                <a:gd name="connsiteX0" fmla="*/ 68580 w 186519"/>
                <a:gd name="connsiteY0" fmla="*/ 0 h 2419585"/>
                <a:gd name="connsiteX1" fmla="*/ 186519 w 186519"/>
                <a:gd name="connsiteY1" fmla="*/ 160020 h 2419585"/>
                <a:gd name="connsiteX2" fmla="*/ 186519 w 186519"/>
                <a:gd name="connsiteY2" fmla="*/ 2419585 h 2419585"/>
                <a:gd name="connsiteX3" fmla="*/ 0 w 186519"/>
                <a:gd name="connsiteY3" fmla="*/ 1581385 h 2419585"/>
                <a:gd name="connsiteX4" fmla="*/ 68580 w 186519"/>
                <a:gd name="connsiteY4" fmla="*/ 0 h 2419585"/>
                <a:gd name="connsiteX0" fmla="*/ 22860 w 140799"/>
                <a:gd name="connsiteY0" fmla="*/ 0 h 2419585"/>
                <a:gd name="connsiteX1" fmla="*/ 140799 w 140799"/>
                <a:gd name="connsiteY1" fmla="*/ 160020 h 2419585"/>
                <a:gd name="connsiteX2" fmla="*/ 140799 w 140799"/>
                <a:gd name="connsiteY2" fmla="*/ 2419585 h 2419585"/>
                <a:gd name="connsiteX3" fmla="*/ 0 w 140799"/>
                <a:gd name="connsiteY3" fmla="*/ 1581385 h 2419585"/>
                <a:gd name="connsiteX4" fmla="*/ 22860 w 140799"/>
                <a:gd name="connsiteY4" fmla="*/ 0 h 2419585"/>
                <a:gd name="connsiteX0" fmla="*/ 22860 w 140799"/>
                <a:gd name="connsiteY0" fmla="*/ 0 h 2472925"/>
                <a:gd name="connsiteX1" fmla="*/ 140799 w 140799"/>
                <a:gd name="connsiteY1" fmla="*/ 160020 h 2472925"/>
                <a:gd name="connsiteX2" fmla="*/ 140799 w 140799"/>
                <a:gd name="connsiteY2" fmla="*/ 2472925 h 2472925"/>
                <a:gd name="connsiteX3" fmla="*/ 0 w 140799"/>
                <a:gd name="connsiteY3" fmla="*/ 1581385 h 2472925"/>
                <a:gd name="connsiteX4" fmla="*/ 22860 w 140799"/>
                <a:gd name="connsiteY4" fmla="*/ 0 h 24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99" h="2472925">
                  <a:moveTo>
                    <a:pt x="22860" y="0"/>
                  </a:moveTo>
                  <a:lnTo>
                    <a:pt x="140799" y="160020"/>
                  </a:lnTo>
                  <a:lnTo>
                    <a:pt x="140799" y="2472925"/>
                  </a:lnTo>
                  <a:lnTo>
                    <a:pt x="0" y="15813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968A2BC-9B76-431D-A6F6-1920F93EE92D}"/>
                </a:ext>
              </a:extLst>
            </p:cNvPr>
            <p:cNvGrpSpPr/>
            <p:nvPr/>
          </p:nvGrpSpPr>
          <p:grpSpPr>
            <a:xfrm>
              <a:off x="4284139" y="130590"/>
              <a:ext cx="7737178" cy="5042557"/>
              <a:chOff x="5475441" y="479123"/>
              <a:chExt cx="5764657" cy="504255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3CF145B8-D2D6-4AA9-AB7C-7401544D7CA4}"/>
                  </a:ext>
                </a:extLst>
              </p:cNvPr>
              <p:cNvGrpSpPr/>
              <p:nvPr/>
            </p:nvGrpSpPr>
            <p:grpSpPr>
              <a:xfrm>
                <a:off x="5512350" y="1046811"/>
                <a:ext cx="5727748" cy="4474869"/>
                <a:chOff x="5664686" y="478665"/>
                <a:chExt cx="5727748" cy="4474869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433F03A-AC71-4861-91F1-70F4344B041C}"/>
                    </a:ext>
                  </a:extLst>
                </p:cNvPr>
                <p:cNvGrpSpPr/>
                <p:nvPr/>
              </p:nvGrpSpPr>
              <p:grpSpPr>
                <a:xfrm>
                  <a:off x="5729745" y="2692075"/>
                  <a:ext cx="5662689" cy="2261459"/>
                  <a:chOff x="5698435" y="2915479"/>
                  <a:chExt cx="5446643" cy="2175179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17CBA44A-6134-440A-BA40-32DE8B529D9F}"/>
                      </a:ext>
                    </a:extLst>
                  </p:cNvPr>
                  <p:cNvSpPr/>
                  <p:nvPr/>
                </p:nvSpPr>
                <p:spPr>
                  <a:xfrm>
                    <a:off x="5698435" y="2915479"/>
                    <a:ext cx="5446643" cy="2173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F1FEBCC-9701-4B03-BDC4-137E2B525212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F33EB48-63F4-4B96-8EB1-B47F7C7AB84E}"/>
                      </a:ext>
                    </a:extLst>
                  </p:cNvPr>
                  <p:cNvGrpSpPr/>
                  <p:nvPr/>
                </p:nvGrpSpPr>
                <p:grpSpPr>
                  <a:xfrm>
                    <a:off x="6591716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3AE428E0-7CD4-4EA4-87BF-5B6F36FEE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94BC16F9-F23B-4869-9EAD-5282144E534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DB5B14D-A648-405F-B67B-B7E4A828B41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099514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82DAB83D-9D86-4242-830F-87255BBF2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162875C1-EA9A-4D86-AC64-59B51F7B8C5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8" name="Rectangle: Top Corners Rounded 27">
                    <a:extLst>
                      <a:ext uri="{FF2B5EF4-FFF2-40B4-BE49-F238E27FC236}">
                        <a16:creationId xmlns:a16="http://schemas.microsoft.com/office/drawing/2014/main" id="{4E8B01E4-6456-4606-9F76-02A04F1116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040025" y="3121804"/>
                    <a:ext cx="909521" cy="1968854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620822DB-C06F-42E0-AFEF-B9DD157DA224}"/>
                      </a:ext>
                    </a:extLst>
                  </p:cNvPr>
                  <p:cNvSpPr/>
                  <p:nvPr/>
                </p:nvSpPr>
                <p:spPr>
                  <a:xfrm>
                    <a:off x="8091200" y="4205010"/>
                    <a:ext cx="62379" cy="177651"/>
                  </a:xfrm>
                  <a:custGeom>
                    <a:avLst/>
                    <a:gdLst>
                      <a:gd name="connsiteX0" fmla="*/ 61850 w 192568"/>
                      <a:gd name="connsiteY0" fmla="*/ 197643 h 512688"/>
                      <a:gd name="connsiteX1" fmla="*/ 28577 w 192568"/>
                      <a:gd name="connsiteY1" fmla="*/ 230916 h 512688"/>
                      <a:gd name="connsiteX2" fmla="*/ 28577 w 192568"/>
                      <a:gd name="connsiteY2" fmla="*/ 316391 h 512688"/>
                      <a:gd name="connsiteX3" fmla="*/ 65330 w 192568"/>
                      <a:gd name="connsiteY3" fmla="*/ 353144 h 512688"/>
                      <a:gd name="connsiteX4" fmla="*/ 65329 w 192568"/>
                      <a:gd name="connsiteY4" fmla="*/ 353145 h 512688"/>
                      <a:gd name="connsiteX5" fmla="*/ 102082 w 192568"/>
                      <a:gd name="connsiteY5" fmla="*/ 316392 h 512688"/>
                      <a:gd name="connsiteX6" fmla="*/ 102082 w 192568"/>
                      <a:gd name="connsiteY6" fmla="*/ 230916 h 512688"/>
                      <a:gd name="connsiteX7" fmla="*/ 68809 w 192568"/>
                      <a:gd name="connsiteY7" fmla="*/ 197643 h 512688"/>
                      <a:gd name="connsiteX8" fmla="*/ 87168 w 192568"/>
                      <a:gd name="connsiteY8" fmla="*/ 0 h 512688"/>
                      <a:gd name="connsiteX9" fmla="*/ 105400 w 192568"/>
                      <a:gd name="connsiteY9" fmla="*/ 0 h 512688"/>
                      <a:gd name="connsiteX10" fmla="*/ 192568 w 192568"/>
                      <a:gd name="connsiteY10" fmla="*/ 87168 h 512688"/>
                      <a:gd name="connsiteX11" fmla="*/ 192568 w 192568"/>
                      <a:gd name="connsiteY11" fmla="*/ 416404 h 512688"/>
                      <a:gd name="connsiteX12" fmla="*/ 96284 w 192568"/>
                      <a:gd name="connsiteY12" fmla="*/ 512688 h 512688"/>
                      <a:gd name="connsiteX13" fmla="*/ 0 w 192568"/>
                      <a:gd name="connsiteY13" fmla="*/ 416404 h 512688"/>
                      <a:gd name="connsiteX14" fmla="*/ 0 w 192568"/>
                      <a:gd name="connsiteY14" fmla="*/ 87168 h 512688"/>
                      <a:gd name="connsiteX15" fmla="*/ 87168 w 192568"/>
                      <a:gd name="connsiteY15" fmla="*/ 0 h 512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2568" h="512688">
                        <a:moveTo>
                          <a:pt x="61850" y="197643"/>
                        </a:moveTo>
                        <a:cubicBezTo>
                          <a:pt x="43474" y="197643"/>
                          <a:pt x="28577" y="212540"/>
                          <a:pt x="28577" y="230916"/>
                        </a:cubicBezTo>
                        <a:lnTo>
                          <a:pt x="28577" y="316391"/>
                        </a:lnTo>
                        <a:cubicBezTo>
                          <a:pt x="28577" y="336689"/>
                          <a:pt x="45032" y="353144"/>
                          <a:pt x="65330" y="353144"/>
                        </a:cubicBezTo>
                        <a:lnTo>
                          <a:pt x="65329" y="353145"/>
                        </a:lnTo>
                        <a:cubicBezTo>
                          <a:pt x="85627" y="353145"/>
                          <a:pt x="102082" y="336690"/>
                          <a:pt x="102082" y="316392"/>
                        </a:cubicBezTo>
                        <a:lnTo>
                          <a:pt x="102082" y="230916"/>
                        </a:lnTo>
                        <a:cubicBezTo>
                          <a:pt x="102082" y="212540"/>
                          <a:pt x="87185" y="197643"/>
                          <a:pt x="68809" y="197643"/>
                        </a:cubicBezTo>
                        <a:close/>
                        <a:moveTo>
                          <a:pt x="87168" y="0"/>
                        </a:moveTo>
                        <a:lnTo>
                          <a:pt x="105400" y="0"/>
                        </a:lnTo>
                        <a:cubicBezTo>
                          <a:pt x="153542" y="0"/>
                          <a:pt x="192568" y="39026"/>
                          <a:pt x="192568" y="87168"/>
                        </a:cubicBezTo>
                        <a:lnTo>
                          <a:pt x="192568" y="416404"/>
                        </a:lnTo>
                        <a:cubicBezTo>
                          <a:pt x="192568" y="469580"/>
                          <a:pt x="149460" y="512688"/>
                          <a:pt x="96284" y="512688"/>
                        </a:cubicBezTo>
                        <a:cubicBezTo>
                          <a:pt x="43108" y="512688"/>
                          <a:pt x="0" y="469580"/>
                          <a:pt x="0" y="416404"/>
                        </a:cubicBezTo>
                        <a:lnTo>
                          <a:pt x="0" y="87168"/>
                        </a:lnTo>
                        <a:cubicBezTo>
                          <a:pt x="0" y="39026"/>
                          <a:pt x="39026" y="0"/>
                          <a:pt x="87168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B4C79A6D-86FE-4CEA-B58B-9FFB3A097C30}"/>
                      </a:ext>
                    </a:extLst>
                  </p:cNvPr>
                  <p:cNvSpPr/>
                  <p:nvPr/>
                </p:nvSpPr>
                <p:spPr>
                  <a:xfrm>
                    <a:off x="9929431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7C93C041-C6BC-4383-9F7B-C659D1A7D0E9}"/>
                      </a:ext>
                    </a:extLst>
                  </p:cNvPr>
                  <p:cNvGrpSpPr/>
                  <p:nvPr/>
                </p:nvGrpSpPr>
                <p:grpSpPr>
                  <a:xfrm>
                    <a:off x="10425147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E2B99A31-7FB9-40BC-A8AF-D007205E2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E39C3162-BC63-4C08-A9E0-F0814500EA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4DD24866-E88D-4980-B42C-51E58C2F50E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32945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979AD43D-182C-44FE-AF30-8639DF5FD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Freeform: Shape 46">
                      <a:extLst>
                        <a:ext uri="{FF2B5EF4-FFF2-40B4-BE49-F238E27FC236}">
                          <a16:creationId xmlns:a16="http://schemas.microsoft.com/office/drawing/2014/main" id="{F7B13631-4CAF-49AD-8A38-EAB15531D8B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A3A9611C-601D-499B-BDA7-C98B6D548413}"/>
                      </a:ext>
                    </a:extLst>
                  </p:cNvPr>
                  <p:cNvSpPr/>
                  <p:nvPr/>
                </p:nvSpPr>
                <p:spPr>
                  <a:xfrm>
                    <a:off x="8064754" y="4032466"/>
                    <a:ext cx="136519" cy="14401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33F55CA4-325E-4B80-82B3-768E584E89AB}"/>
                    </a:ext>
                  </a:extLst>
                </p:cNvPr>
                <p:cNvGrpSpPr/>
                <p:nvPr/>
              </p:nvGrpSpPr>
              <p:grpSpPr>
                <a:xfrm>
                  <a:off x="5728360" y="478665"/>
                  <a:ext cx="5662689" cy="2259565"/>
                  <a:chOff x="5698435" y="2915479"/>
                  <a:chExt cx="5446643" cy="2173357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EB875DB0-752B-4F3A-B319-7D1B9BD87A14}"/>
                      </a:ext>
                    </a:extLst>
                  </p:cNvPr>
                  <p:cNvSpPr/>
                  <p:nvPr/>
                </p:nvSpPr>
                <p:spPr>
                  <a:xfrm>
                    <a:off x="5698435" y="2915479"/>
                    <a:ext cx="5446643" cy="2173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9626C51-901B-4B47-B455-26347F659D76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160917E3-581A-46CD-B7EB-3ECC8AB85007}"/>
                      </a:ext>
                    </a:extLst>
                  </p:cNvPr>
                  <p:cNvGrpSpPr/>
                  <p:nvPr/>
                </p:nvGrpSpPr>
                <p:grpSpPr>
                  <a:xfrm>
                    <a:off x="6591716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41271848-6022-45B1-B5F7-4D0A7661D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0D4EB059-1C38-4102-90FE-699BD03A28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071AD9DF-99D7-42CD-AB44-42152489329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099514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188" name="Freeform: Shape 187">
                      <a:extLst>
                        <a:ext uri="{FF2B5EF4-FFF2-40B4-BE49-F238E27FC236}">
                          <a16:creationId xmlns:a16="http://schemas.microsoft.com/office/drawing/2014/main" id="{3F2D2C2C-5A59-4C30-9A30-6529A78103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" name="Freeform: Shape 188">
                      <a:extLst>
                        <a:ext uri="{FF2B5EF4-FFF2-40B4-BE49-F238E27FC236}">
                          <a16:creationId xmlns:a16="http://schemas.microsoft.com/office/drawing/2014/main" id="{D89202BC-E7D5-4BAD-8E87-5791016E3D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DAD3D687-E3D9-409C-A23B-F7A272C4E27E}"/>
                      </a:ext>
                    </a:extLst>
                  </p:cNvPr>
                  <p:cNvSpPr/>
                  <p:nvPr/>
                </p:nvSpPr>
                <p:spPr>
                  <a:xfrm>
                    <a:off x="9929431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B823C3E9-48E0-4C82-AE68-107A2AA5692A}"/>
                      </a:ext>
                    </a:extLst>
                  </p:cNvPr>
                  <p:cNvGrpSpPr/>
                  <p:nvPr/>
                </p:nvGrpSpPr>
                <p:grpSpPr>
                  <a:xfrm>
                    <a:off x="10425147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D0AEC8D5-E3BC-46EF-A663-1AF85C70F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Freeform: Shape 186">
                      <a:extLst>
                        <a:ext uri="{FF2B5EF4-FFF2-40B4-BE49-F238E27FC236}">
                          <a16:creationId xmlns:a16="http://schemas.microsoft.com/office/drawing/2014/main" id="{080A19E3-6C1E-4580-A2DF-ADC7E3B0716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5E116379-AA86-47EC-BBE6-CD4E6FB8DA9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32945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A7F03778-C2B0-4F22-81FA-266EA9E4B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5D05E97E-6385-4986-A396-4ABAFC9FDB0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6602724F-9A5B-4475-9E6E-E534206C9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686" y="2699199"/>
                  <a:ext cx="57263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7" name="Trapezoid 196">
                <a:extLst>
                  <a:ext uri="{FF2B5EF4-FFF2-40B4-BE49-F238E27FC236}">
                    <a16:creationId xmlns:a16="http://schemas.microsoft.com/office/drawing/2014/main" id="{944D6CC4-05FB-42FC-ADB9-2A5B4F157F32}"/>
                  </a:ext>
                </a:extLst>
              </p:cNvPr>
              <p:cNvSpPr/>
              <p:nvPr/>
            </p:nvSpPr>
            <p:spPr>
              <a:xfrm>
                <a:off x="5475441" y="479123"/>
                <a:ext cx="5739366" cy="559106"/>
              </a:xfrm>
              <a:prstGeom prst="trapezoid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885F672-1E43-40FE-B4EE-FFE7B9A3B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3678" y="2776920"/>
              <a:ext cx="0" cy="14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4D0DF3D-CC7A-4B9D-8234-690D97FFE0C6}"/>
                </a:ext>
              </a:extLst>
            </p:cNvPr>
            <p:cNvSpPr/>
            <p:nvPr/>
          </p:nvSpPr>
          <p:spPr>
            <a:xfrm rot="1098628">
              <a:off x="7812908" y="4120487"/>
              <a:ext cx="276401" cy="96842"/>
            </a:xfrm>
            <a:custGeom>
              <a:avLst/>
              <a:gdLst>
                <a:gd name="connsiteX0" fmla="*/ 257653 w 583960"/>
                <a:gd name="connsiteY0" fmla="*/ 38142 h 245197"/>
                <a:gd name="connsiteX1" fmla="*/ 581975 w 583960"/>
                <a:gd name="connsiteY1" fmla="*/ 44102 h 245197"/>
                <a:gd name="connsiteX2" fmla="*/ 572295 w 583960"/>
                <a:gd name="connsiteY2" fmla="*/ 91400 h 245197"/>
                <a:gd name="connsiteX3" fmla="*/ 569937 w 583960"/>
                <a:gd name="connsiteY3" fmla="*/ 94336 h 245197"/>
                <a:gd name="connsiteX4" fmla="*/ 535282 w 583960"/>
                <a:gd name="connsiteY4" fmla="*/ 117028 h 245197"/>
                <a:gd name="connsiteX5" fmla="*/ 500191 w 583960"/>
                <a:gd name="connsiteY5" fmla="*/ 135006 h 245197"/>
                <a:gd name="connsiteX6" fmla="*/ 494839 w 583960"/>
                <a:gd name="connsiteY6" fmla="*/ 125584 h 245197"/>
                <a:gd name="connsiteX7" fmla="*/ 243096 w 583960"/>
                <a:gd name="connsiteY7" fmla="*/ 126275 h 245197"/>
                <a:gd name="connsiteX8" fmla="*/ 150389 w 583960"/>
                <a:gd name="connsiteY8" fmla="*/ 213947 h 245197"/>
                <a:gd name="connsiteX9" fmla="*/ 131898 w 583960"/>
                <a:gd name="connsiteY9" fmla="*/ 243313 h 245197"/>
                <a:gd name="connsiteX10" fmla="*/ 77153 w 583960"/>
                <a:gd name="connsiteY10" fmla="*/ 245197 h 245197"/>
                <a:gd name="connsiteX11" fmla="*/ 17447 w 583960"/>
                <a:gd name="connsiteY11" fmla="*/ 235000 h 245197"/>
                <a:gd name="connsiteX12" fmla="*/ 491 w 583960"/>
                <a:gd name="connsiteY12" fmla="*/ 226062 h 245197"/>
                <a:gd name="connsiteX13" fmla="*/ 0 w 583960"/>
                <a:gd name="connsiteY13" fmla="*/ 213858 h 245197"/>
                <a:gd name="connsiteX14" fmla="*/ 257653 w 583960"/>
                <a:gd name="connsiteY14" fmla="*/ 38142 h 2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3960" h="245197">
                  <a:moveTo>
                    <a:pt x="257653" y="38142"/>
                  </a:moveTo>
                  <a:cubicBezTo>
                    <a:pt x="418110" y="-14957"/>
                    <a:pt x="563314" y="-12289"/>
                    <a:pt x="581975" y="44102"/>
                  </a:cubicBezTo>
                  <a:cubicBezTo>
                    <a:pt x="586640" y="58199"/>
                    <a:pt x="582955" y="74319"/>
                    <a:pt x="572295" y="91400"/>
                  </a:cubicBezTo>
                  <a:lnTo>
                    <a:pt x="569937" y="94336"/>
                  </a:lnTo>
                  <a:lnTo>
                    <a:pt x="535282" y="117028"/>
                  </a:lnTo>
                  <a:lnTo>
                    <a:pt x="500191" y="135006"/>
                  </a:lnTo>
                  <a:lnTo>
                    <a:pt x="494839" y="125584"/>
                  </a:lnTo>
                  <a:cubicBezTo>
                    <a:pt x="442896" y="58645"/>
                    <a:pt x="345138" y="54689"/>
                    <a:pt x="243096" y="126275"/>
                  </a:cubicBezTo>
                  <a:cubicBezTo>
                    <a:pt x="209081" y="150137"/>
                    <a:pt x="177811" y="180134"/>
                    <a:pt x="150389" y="213947"/>
                  </a:cubicBezTo>
                  <a:lnTo>
                    <a:pt x="131898" y="243313"/>
                  </a:lnTo>
                  <a:lnTo>
                    <a:pt x="77153" y="245197"/>
                  </a:lnTo>
                  <a:cubicBezTo>
                    <a:pt x="53745" y="243953"/>
                    <a:pt x="33560" y="240556"/>
                    <a:pt x="17447" y="235000"/>
                  </a:cubicBezTo>
                  <a:lnTo>
                    <a:pt x="491" y="226062"/>
                  </a:lnTo>
                  <a:lnTo>
                    <a:pt x="0" y="213858"/>
                  </a:lnTo>
                  <a:cubicBezTo>
                    <a:pt x="11695" y="158367"/>
                    <a:pt x="117252" y="84603"/>
                    <a:pt x="257653" y="3814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48F04D23-2DB6-4158-BED6-3B31CAE9763E}"/>
              </a:ext>
            </a:extLst>
          </p:cNvPr>
          <p:cNvGrpSpPr/>
          <p:nvPr/>
        </p:nvGrpSpPr>
        <p:grpSpPr>
          <a:xfrm>
            <a:off x="7787478" y="4680598"/>
            <a:ext cx="1147159" cy="1772476"/>
            <a:chOff x="7214801" y="3193153"/>
            <a:chExt cx="2211507" cy="3416999"/>
          </a:xfrm>
        </p:grpSpPr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538F53E1-E51A-4F31-BE02-473E51577C3F}"/>
                </a:ext>
              </a:extLst>
            </p:cNvPr>
            <p:cNvGrpSpPr/>
            <p:nvPr/>
          </p:nvGrpSpPr>
          <p:grpSpPr>
            <a:xfrm flipH="1">
              <a:off x="7214801" y="3311005"/>
              <a:ext cx="2211507" cy="3299147"/>
              <a:chOff x="3631168" y="4906674"/>
              <a:chExt cx="2536874" cy="3784534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15943EB5-AB12-4FEA-9D5D-311F009FA75E}"/>
                  </a:ext>
                </a:extLst>
              </p:cNvPr>
              <p:cNvCxnSpPr>
                <a:cxnSpLocks/>
                <a:endCxn id="377" idx="1"/>
              </p:cNvCxnSpPr>
              <p:nvPr/>
            </p:nvCxnSpPr>
            <p:spPr>
              <a:xfrm flipH="1">
                <a:off x="4564857" y="7083379"/>
                <a:ext cx="26158" cy="1407519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014EEFED-FC19-4ECB-835F-6449D49633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3125" y="7188137"/>
                <a:ext cx="36906" cy="147121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971EB51B-4A5A-4A89-A0EE-DDB3D5BAD3CD}"/>
                  </a:ext>
                </a:extLst>
              </p:cNvPr>
              <p:cNvSpPr/>
              <p:nvPr/>
            </p:nvSpPr>
            <p:spPr>
              <a:xfrm>
                <a:off x="3631168" y="4906674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Rectangle: Top Corners Rounded 375">
                <a:extLst>
                  <a:ext uri="{FF2B5EF4-FFF2-40B4-BE49-F238E27FC236}">
                    <a16:creationId xmlns:a16="http://schemas.microsoft.com/office/drawing/2014/main" id="{845B492C-E8D0-485A-8D94-7BC7352AA7DB}"/>
                  </a:ext>
                </a:extLst>
              </p:cNvPr>
              <p:cNvSpPr/>
              <p:nvPr/>
            </p:nvSpPr>
            <p:spPr>
              <a:xfrm>
                <a:off x="4896832" y="8490898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Rectangle: Top Corners Rounded 376">
                <a:extLst>
                  <a:ext uri="{FF2B5EF4-FFF2-40B4-BE49-F238E27FC236}">
                    <a16:creationId xmlns:a16="http://schemas.microsoft.com/office/drawing/2014/main" id="{BC43FA8D-D4AA-4730-A923-00384E43CB4C}"/>
                  </a:ext>
                </a:extLst>
              </p:cNvPr>
              <p:cNvSpPr/>
              <p:nvPr/>
            </p:nvSpPr>
            <p:spPr>
              <a:xfrm>
                <a:off x="4230110" y="8290588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CEF27E9D-0942-4673-BB76-EABFCABCFF5B}"/>
                </a:ext>
              </a:extLst>
            </p:cNvPr>
            <p:cNvGrpSpPr/>
            <p:nvPr/>
          </p:nvGrpSpPr>
          <p:grpSpPr>
            <a:xfrm>
              <a:off x="7334371" y="3193153"/>
              <a:ext cx="1972366" cy="622593"/>
              <a:chOff x="914840" y="1896670"/>
              <a:chExt cx="1972366" cy="622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FA25F1E3-3BA9-449D-A94E-1DC3B4E81DC5}"/>
                  </a:ext>
                </a:extLst>
              </p:cNvPr>
              <p:cNvSpPr/>
              <p:nvPr/>
            </p:nvSpPr>
            <p:spPr>
              <a:xfrm flipH="1">
                <a:off x="914840" y="2386707"/>
                <a:ext cx="1972366" cy="132556"/>
              </a:xfrm>
              <a:custGeom>
                <a:avLst/>
                <a:gdLst>
                  <a:gd name="connsiteX0" fmla="*/ 986183 w 1972366"/>
                  <a:gd name="connsiteY0" fmla="*/ 0 h 132556"/>
                  <a:gd name="connsiteX1" fmla="*/ 69274 w 1972366"/>
                  <a:gd name="connsiteY1" fmla="*/ 29221 h 132556"/>
                  <a:gd name="connsiteX2" fmla="*/ 36471 w 1972366"/>
                  <a:gd name="connsiteY2" fmla="*/ 32458 h 132556"/>
                  <a:gd name="connsiteX3" fmla="*/ 13888 w 1972366"/>
                  <a:gd name="connsiteY3" fmla="*/ 68325 h 132556"/>
                  <a:gd name="connsiteX4" fmla="*/ 0 w 1972366"/>
                  <a:gd name="connsiteY4" fmla="*/ 96142 h 132556"/>
                  <a:gd name="connsiteX5" fmla="*/ 13888 w 1972366"/>
                  <a:gd name="connsiteY5" fmla="*/ 97870 h 132556"/>
                  <a:gd name="connsiteX6" fmla="*/ 986183 w 1972366"/>
                  <a:gd name="connsiteY6" fmla="*/ 132556 h 132556"/>
                  <a:gd name="connsiteX7" fmla="*/ 1958478 w 1972366"/>
                  <a:gd name="connsiteY7" fmla="*/ 97870 h 132556"/>
                  <a:gd name="connsiteX8" fmla="*/ 1972366 w 1972366"/>
                  <a:gd name="connsiteY8" fmla="*/ 96142 h 132556"/>
                  <a:gd name="connsiteX9" fmla="*/ 1958478 w 1972366"/>
                  <a:gd name="connsiteY9" fmla="*/ 68325 h 132556"/>
                  <a:gd name="connsiteX10" fmla="*/ 1935895 w 1972366"/>
                  <a:gd name="connsiteY10" fmla="*/ 32458 h 132556"/>
                  <a:gd name="connsiteX11" fmla="*/ 1903092 w 1972366"/>
                  <a:gd name="connsiteY11" fmla="*/ 29221 h 132556"/>
                  <a:gd name="connsiteX12" fmla="*/ 986183 w 1972366"/>
                  <a:gd name="connsiteY12" fmla="*/ 0 h 13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2366" h="132556">
                    <a:moveTo>
                      <a:pt x="986183" y="0"/>
                    </a:moveTo>
                    <a:cubicBezTo>
                      <a:pt x="604501" y="0"/>
                      <a:pt x="267987" y="11592"/>
                      <a:pt x="69274" y="29221"/>
                    </a:cubicBezTo>
                    <a:lnTo>
                      <a:pt x="36471" y="32458"/>
                    </a:lnTo>
                    <a:lnTo>
                      <a:pt x="13888" y="68325"/>
                    </a:lnTo>
                    <a:lnTo>
                      <a:pt x="0" y="96142"/>
                    </a:lnTo>
                    <a:lnTo>
                      <a:pt x="13888" y="97870"/>
                    </a:lnTo>
                    <a:cubicBezTo>
                      <a:pt x="201135" y="118531"/>
                      <a:pt x="566333" y="132556"/>
                      <a:pt x="986183" y="132556"/>
                    </a:cubicBezTo>
                    <a:cubicBezTo>
                      <a:pt x="1406033" y="132556"/>
                      <a:pt x="1771231" y="118531"/>
                      <a:pt x="1958478" y="97870"/>
                    </a:cubicBezTo>
                    <a:lnTo>
                      <a:pt x="1972366" y="96142"/>
                    </a:lnTo>
                    <a:lnTo>
                      <a:pt x="1958478" y="68325"/>
                    </a:lnTo>
                    <a:lnTo>
                      <a:pt x="1935895" y="32458"/>
                    </a:lnTo>
                    <a:lnTo>
                      <a:pt x="1903092" y="29221"/>
                    </a:lnTo>
                    <a:cubicBezTo>
                      <a:pt x="1704380" y="11592"/>
                      <a:pt x="1367865" y="0"/>
                      <a:pt x="98618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83BA2EAA-3C55-4C35-8C3C-3F9C91776B2B}"/>
                  </a:ext>
                </a:extLst>
              </p:cNvPr>
              <p:cNvSpPr/>
              <p:nvPr/>
            </p:nvSpPr>
            <p:spPr>
              <a:xfrm flipH="1">
                <a:off x="951311" y="1896670"/>
                <a:ext cx="1899424" cy="522495"/>
              </a:xfrm>
              <a:custGeom>
                <a:avLst/>
                <a:gdLst>
                  <a:gd name="connsiteX0" fmla="*/ 949712 w 1899424"/>
                  <a:gd name="connsiteY0" fmla="*/ 0 h 522495"/>
                  <a:gd name="connsiteX1" fmla="*/ 32803 w 1899424"/>
                  <a:gd name="connsiteY1" fmla="*/ 470394 h 522495"/>
                  <a:gd name="connsiteX2" fmla="*/ 0 w 1899424"/>
                  <a:gd name="connsiteY2" fmla="*/ 522495 h 522495"/>
                  <a:gd name="connsiteX3" fmla="*/ 32803 w 1899424"/>
                  <a:gd name="connsiteY3" fmla="*/ 519258 h 522495"/>
                  <a:gd name="connsiteX4" fmla="*/ 949712 w 1899424"/>
                  <a:gd name="connsiteY4" fmla="*/ 490037 h 522495"/>
                  <a:gd name="connsiteX5" fmla="*/ 1866621 w 1899424"/>
                  <a:gd name="connsiteY5" fmla="*/ 519258 h 522495"/>
                  <a:gd name="connsiteX6" fmla="*/ 1899424 w 1899424"/>
                  <a:gd name="connsiteY6" fmla="*/ 522495 h 522495"/>
                  <a:gd name="connsiteX7" fmla="*/ 1866621 w 1899424"/>
                  <a:gd name="connsiteY7" fmla="*/ 470394 h 522495"/>
                  <a:gd name="connsiteX8" fmla="*/ 949712 w 1899424"/>
                  <a:gd name="connsiteY8" fmla="*/ 0 h 52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424" h="522495">
                    <a:moveTo>
                      <a:pt x="949712" y="0"/>
                    </a:moveTo>
                    <a:cubicBezTo>
                      <a:pt x="568030" y="0"/>
                      <a:pt x="231516" y="186592"/>
                      <a:pt x="32803" y="470394"/>
                    </a:cubicBezTo>
                    <a:lnTo>
                      <a:pt x="0" y="522495"/>
                    </a:lnTo>
                    <a:lnTo>
                      <a:pt x="32803" y="519258"/>
                    </a:lnTo>
                    <a:cubicBezTo>
                      <a:pt x="231516" y="501629"/>
                      <a:pt x="568030" y="490037"/>
                      <a:pt x="949712" y="490037"/>
                    </a:cubicBezTo>
                    <a:cubicBezTo>
                      <a:pt x="1331394" y="490037"/>
                      <a:pt x="1667909" y="501629"/>
                      <a:pt x="1866621" y="519258"/>
                    </a:cubicBezTo>
                    <a:lnTo>
                      <a:pt x="1899424" y="522495"/>
                    </a:lnTo>
                    <a:lnTo>
                      <a:pt x="1866621" y="470394"/>
                    </a:lnTo>
                    <a:cubicBezTo>
                      <a:pt x="1667909" y="186592"/>
                      <a:pt x="1331394" y="0"/>
                      <a:pt x="94971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701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17801 L 1.25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895383" y="1635322"/>
            <a:ext cx="2700140" cy="3728385"/>
            <a:chOff x="1073117" y="2245196"/>
            <a:chExt cx="2411397" cy="332968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F8804AA-C844-4A5D-9BD6-9DC2E1C8DA16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33206F24-9B97-4E79-9466-9450A464D8B9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367737" y="2245196"/>
                <a:chExt cx="2116777" cy="3329685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6"/>
                  <a:ext cx="2116777" cy="3329685"/>
                  <a:chOff x="1074868" y="3573966"/>
                  <a:chExt cx="1418628" cy="2231494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8" cy="2231494"/>
                    <a:chOff x="1094499" y="2654773"/>
                    <a:chExt cx="2211508" cy="3478690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499" y="2657176"/>
                      <a:ext cx="2211508" cy="3476287"/>
                      <a:chOff x="3698769" y="4774931"/>
                      <a:chExt cx="2536875" cy="3987737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1927399">
                        <a:off x="3990352" y="6099199"/>
                        <a:ext cx="649909" cy="923978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51438" y="6951597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9" y="4774931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7574" y="5784054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697" y="8562358"/>
                        <a:ext cx="669495" cy="200310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6089" y="8447797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420143" flipH="1">
                        <a:off x="4482693" y="6187340"/>
                        <a:ext cx="129037" cy="190499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90164" y="5784053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1634" y="5886419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02156" y="5881421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1972366" cy="622593"/>
                      <a:chOff x="900019" y="1897272"/>
                      <a:chExt cx="1972366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00019" y="2387310"/>
                        <a:ext cx="1972366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6488" y="1897272"/>
                        <a:ext cx="1899425" cy="522495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800953" flipH="1">
                    <a:off x="1209921" y="4091137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0364936">
                    <a:off x="1595892" y="4090254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4BFA4EDE-156F-4008-B61F-BF0806565D32}"/>
                    </a:ext>
                  </a:extLst>
                </p:cNvPr>
                <p:cNvSpPr/>
                <p:nvPr/>
              </p:nvSpPr>
              <p:spPr>
                <a:xfrm rot="10969042">
                  <a:off x="2312233" y="3274839"/>
                  <a:ext cx="267035" cy="116097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19FBDBD-4CBE-4706-BE0B-32D4B52D2ED7}"/>
                  </a:ext>
                </a:extLst>
              </p:cNvPr>
              <p:cNvSpPr/>
              <p:nvPr/>
            </p:nvSpPr>
            <p:spPr>
              <a:xfrm rot="10630958" flipH="1">
                <a:off x="1611358" y="3262848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656420" flipH="1">
              <a:off x="1073117" y="3817196"/>
              <a:ext cx="1405362" cy="34220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0"/>
          <a:srcRect l="47529" t="18259" r="41262" b="68965"/>
          <a:stretch/>
        </p:blipFill>
        <p:spPr>
          <a:xfrm flipH="1">
            <a:off x="8994698" y="3241928"/>
            <a:ext cx="329041" cy="21096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BF8FD14-A37C-47E9-A815-E817309DFDEA}"/>
              </a:ext>
            </a:extLst>
          </p:cNvPr>
          <p:cNvGrpSpPr/>
          <p:nvPr/>
        </p:nvGrpSpPr>
        <p:grpSpPr>
          <a:xfrm rot="2794371">
            <a:off x="7581466" y="3170020"/>
            <a:ext cx="401396" cy="289193"/>
            <a:chOff x="-7741401" y="-3203060"/>
            <a:chExt cx="2344239" cy="168895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F6DBEF-7EA2-4CD0-B98D-4061A1D9D66F}"/>
                </a:ext>
              </a:extLst>
            </p:cNvPr>
            <p:cNvSpPr/>
            <p:nvPr/>
          </p:nvSpPr>
          <p:spPr>
            <a:xfrm>
              <a:off x="-7581900" y="-3048000"/>
              <a:ext cx="2184738" cy="1333500"/>
            </a:xfrm>
            <a:custGeom>
              <a:avLst/>
              <a:gdLst>
                <a:gd name="connsiteX0" fmla="*/ 571500 w 2184738"/>
                <a:gd name="connsiteY0" fmla="*/ 0 h 1333500"/>
                <a:gd name="connsiteX1" fmla="*/ 2171700 w 2184738"/>
                <a:gd name="connsiteY1" fmla="*/ 876300 h 1333500"/>
                <a:gd name="connsiteX2" fmla="*/ 1371600 w 2184738"/>
                <a:gd name="connsiteY2" fmla="*/ 1066800 h 1333500"/>
                <a:gd name="connsiteX3" fmla="*/ 1371600 w 2184738"/>
                <a:gd name="connsiteY3" fmla="*/ 1066800 h 1333500"/>
                <a:gd name="connsiteX4" fmla="*/ 0 w 2184738"/>
                <a:gd name="connsiteY4" fmla="*/ 1333500 h 1333500"/>
                <a:gd name="connsiteX5" fmla="*/ 0 w 2184738"/>
                <a:gd name="connsiteY5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4738" h="1333500">
                  <a:moveTo>
                    <a:pt x="571500" y="0"/>
                  </a:moveTo>
                  <a:cubicBezTo>
                    <a:pt x="1304925" y="349250"/>
                    <a:pt x="2038350" y="698500"/>
                    <a:pt x="2171700" y="876300"/>
                  </a:cubicBezTo>
                  <a:cubicBezTo>
                    <a:pt x="2305050" y="1054100"/>
                    <a:pt x="1371600" y="1066800"/>
                    <a:pt x="1371600" y="1066800"/>
                  </a:cubicBezTo>
                  <a:lnTo>
                    <a:pt x="1371600" y="1066800"/>
                  </a:lnTo>
                  <a:lnTo>
                    <a:pt x="0" y="1333500"/>
                  </a:lnTo>
                  <a:lnTo>
                    <a:pt x="0" y="1333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94568F-EC21-41D4-B0E1-4735959B0DAF}"/>
                </a:ext>
              </a:extLst>
            </p:cNvPr>
            <p:cNvSpPr/>
            <p:nvPr/>
          </p:nvSpPr>
          <p:spPr>
            <a:xfrm>
              <a:off x="-7741401" y="-1870694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BC99504-2AA9-4206-A532-711C8C703934}"/>
                </a:ext>
              </a:extLst>
            </p:cNvPr>
            <p:cNvSpPr/>
            <p:nvPr/>
          </p:nvSpPr>
          <p:spPr>
            <a:xfrm>
              <a:off x="-7214299" y="-3203060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AIVoiceGenerator_com_11-12-2024T16_18_43_ D">
            <a:hlinkClick r:id="" action="ppaction://media"/>
            <a:extLst>
              <a:ext uri="{FF2B5EF4-FFF2-40B4-BE49-F238E27FC236}">
                <a16:creationId xmlns:a16="http://schemas.microsoft.com/office/drawing/2014/main" id="{29860C93-495E-4BA6-8133-31DD806DE2D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25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69AB8575-4FF1-436B-BBDB-9935FBA738E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9324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979997" y="-662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9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1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712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0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2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825058" y="1607558"/>
            <a:ext cx="2700140" cy="3728385"/>
            <a:chOff x="1073117" y="2245196"/>
            <a:chExt cx="2411397" cy="3329685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DE2FC5D-A189-478C-BC10-277CCA841073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074868" y="3573966"/>
              <a:chExt cx="1418628" cy="223149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ADB7557-14F1-4B03-B01B-8754E1739EB4}"/>
                  </a:ext>
                </a:extLst>
              </p:cNvPr>
              <p:cNvGrpSpPr/>
              <p:nvPr/>
            </p:nvGrpSpPr>
            <p:grpSpPr>
              <a:xfrm>
                <a:off x="1074868" y="3573966"/>
                <a:ext cx="1418628" cy="2231494"/>
                <a:chOff x="1094499" y="2654773"/>
                <a:chExt cx="2211508" cy="347869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8EDDE5BD-813E-45C2-B611-9101758C44C1}"/>
                    </a:ext>
                  </a:extLst>
                </p:cNvPr>
                <p:cNvGrpSpPr/>
                <p:nvPr/>
              </p:nvGrpSpPr>
              <p:grpSpPr>
                <a:xfrm>
                  <a:off x="1094499" y="2657176"/>
                  <a:ext cx="2211508" cy="3476287"/>
                  <a:chOff x="3698769" y="4774931"/>
                  <a:chExt cx="2536875" cy="3987737"/>
                </a:xfrm>
              </p:grpSpPr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B5AE08F-8C61-4C4F-A238-3D2F3090C6A4}"/>
                      </a:ext>
                    </a:extLst>
                  </p:cNvPr>
                  <p:cNvSpPr/>
                  <p:nvPr/>
                </p:nvSpPr>
                <p:spPr>
                  <a:xfrm rot="1927399">
                    <a:off x="3990352" y="6099199"/>
                    <a:ext cx="649909" cy="923978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F56318C-C001-4F0C-B005-5B4CB9E06D0F}"/>
                      </a:ext>
                    </a:extLst>
                  </p:cNvPr>
                  <p:cNvCxnSpPr>
                    <a:cxnSpLocks/>
                    <a:endCxn id="216" idx="3"/>
                  </p:cNvCxnSpPr>
                  <p:nvPr/>
                </p:nvCxnSpPr>
                <p:spPr>
                  <a:xfrm>
                    <a:off x="4651438" y="6951597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ADE3BC5F-099E-4A09-8003-C8386D1AAC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7" y="7068168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42FE6FCD-8FF0-4AF2-BE9F-7BBAD78856B1}"/>
                      </a:ext>
                    </a:extLst>
                  </p:cNvPr>
                  <p:cNvSpPr/>
                  <p:nvPr/>
                </p:nvSpPr>
                <p:spPr>
                  <a:xfrm>
                    <a:off x="3698769" y="4774931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4578680F-54C9-4CE8-98D2-E3046C124D24}"/>
                      </a:ext>
                    </a:extLst>
                  </p:cNvPr>
                  <p:cNvSpPr/>
                  <p:nvPr/>
                </p:nvSpPr>
                <p:spPr>
                  <a:xfrm>
                    <a:off x="4007574" y="5784054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Rectangle: Top Corners Rounded 214">
                    <a:extLst>
                      <a:ext uri="{FF2B5EF4-FFF2-40B4-BE49-F238E27FC236}">
                        <a16:creationId xmlns:a16="http://schemas.microsoft.com/office/drawing/2014/main" id="{18912D7F-66B0-4DFC-8D1C-6621FDAB1044}"/>
                      </a:ext>
                    </a:extLst>
                  </p:cNvPr>
                  <p:cNvSpPr/>
                  <p:nvPr/>
                </p:nvSpPr>
                <p:spPr>
                  <a:xfrm>
                    <a:off x="4706697" y="856235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Rectangle: Top Corners Rounded 215">
                    <a:extLst>
                      <a:ext uri="{FF2B5EF4-FFF2-40B4-BE49-F238E27FC236}">
                        <a16:creationId xmlns:a16="http://schemas.microsoft.com/office/drawing/2014/main" id="{47D438CE-611C-4B46-855D-DBE1DA585875}"/>
                      </a:ext>
                    </a:extLst>
                  </p:cNvPr>
                  <p:cNvSpPr/>
                  <p:nvPr/>
                </p:nvSpPr>
                <p:spPr>
                  <a:xfrm>
                    <a:off x="4326089" y="8447797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4A47A1B-C26A-447A-B265-3D0236495F50}"/>
                      </a:ext>
                    </a:extLst>
                  </p:cNvPr>
                  <p:cNvSpPr/>
                  <p:nvPr/>
                </p:nvSpPr>
                <p:spPr>
                  <a:xfrm rot="420143" flipH="1">
                    <a:off x="4482693" y="6187340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C39F9CA-55A2-4FEC-9225-61A59F94C46F}"/>
                      </a:ext>
                    </a:extLst>
                  </p:cNvPr>
                  <p:cNvSpPr/>
                  <p:nvPr/>
                </p:nvSpPr>
                <p:spPr>
                  <a:xfrm>
                    <a:off x="4890164" y="5784053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E9213076-C2A3-42E2-8DE1-F4316362AAF0}"/>
                      </a:ext>
                    </a:extLst>
                  </p:cNvPr>
                  <p:cNvSpPr/>
                  <p:nvPr/>
                </p:nvSpPr>
                <p:spPr>
                  <a:xfrm>
                    <a:off x="4112549" y="5947492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3810B921-8C21-4B87-A825-9A67CC0FA26A}"/>
                      </a:ext>
                    </a:extLst>
                  </p:cNvPr>
                  <p:cNvSpPr/>
                  <p:nvPr/>
                </p:nvSpPr>
                <p:spPr>
                  <a:xfrm>
                    <a:off x="4978583" y="592786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3F257F9-8276-4EC9-94A6-B17573586005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72366" cy="622593"/>
                  <a:chOff x="900019" y="1897272"/>
                  <a:chExt cx="1972366" cy="622593"/>
                </a:xfrm>
              </p:grpSpPr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E8319B34-8A4F-4BE6-8427-D0D1B1207F9D}"/>
                      </a:ext>
                    </a:extLst>
                  </p:cNvPr>
                  <p:cNvSpPr/>
                  <p:nvPr/>
                </p:nvSpPr>
                <p:spPr>
                  <a:xfrm flipH="1">
                    <a:off x="900019" y="2387310"/>
                    <a:ext cx="1972366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2C6D2B3-9DD8-4499-B599-62592FCA96BE}"/>
                      </a:ext>
                    </a:extLst>
                  </p:cNvPr>
                  <p:cNvSpPr/>
                  <p:nvPr/>
                </p:nvSpPr>
                <p:spPr>
                  <a:xfrm flipH="1">
                    <a:off x="936488" y="1897272"/>
                    <a:ext cx="189942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1C246CA7-2C3F-41C0-9EE2-C5D4A74C25E6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6A2CDBD2-77AB-44B4-90E6-872AD335555D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02" name="Arc 201">
                <a:extLst>
                  <a:ext uri="{FF2B5EF4-FFF2-40B4-BE49-F238E27FC236}">
                    <a16:creationId xmlns:a16="http://schemas.microsoft.com/office/drawing/2014/main" id="{42A9F8A5-CCD8-4E95-ABF3-E313EC236035}"/>
                  </a:ext>
                </a:extLst>
              </p:cNvPr>
              <p:cNvSpPr/>
              <p:nvPr/>
            </p:nvSpPr>
            <p:spPr>
              <a:xfrm rot="800953" flipH="1">
                <a:off x="1218952" y="4040706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Arc 202">
                <a:extLst>
                  <a:ext uri="{FF2B5EF4-FFF2-40B4-BE49-F238E27FC236}">
                    <a16:creationId xmlns:a16="http://schemas.microsoft.com/office/drawing/2014/main" id="{4EEDFAC3-A66D-4FB4-951C-EC43D712692A}"/>
                  </a:ext>
                </a:extLst>
              </p:cNvPr>
              <p:cNvSpPr/>
              <p:nvPr/>
            </p:nvSpPr>
            <p:spPr>
              <a:xfrm rot="21381985">
                <a:off x="1637482" y="4073036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656420" flipH="1">
              <a:off x="1073117" y="3817196"/>
              <a:ext cx="1405362" cy="34220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F8FD14-A37C-47E9-A815-E817309DFDEA}"/>
              </a:ext>
            </a:extLst>
          </p:cNvPr>
          <p:cNvGrpSpPr/>
          <p:nvPr/>
        </p:nvGrpSpPr>
        <p:grpSpPr>
          <a:xfrm rot="2794371">
            <a:off x="7561946" y="3168618"/>
            <a:ext cx="374085" cy="254881"/>
            <a:chOff x="-7581900" y="-3203060"/>
            <a:chExt cx="2184738" cy="148856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F6DBEF-7EA2-4CD0-B98D-4061A1D9D66F}"/>
                </a:ext>
              </a:extLst>
            </p:cNvPr>
            <p:cNvSpPr/>
            <p:nvPr/>
          </p:nvSpPr>
          <p:spPr>
            <a:xfrm>
              <a:off x="-7581900" y="-3048000"/>
              <a:ext cx="2184738" cy="1333500"/>
            </a:xfrm>
            <a:custGeom>
              <a:avLst/>
              <a:gdLst>
                <a:gd name="connsiteX0" fmla="*/ 571500 w 2184738"/>
                <a:gd name="connsiteY0" fmla="*/ 0 h 1333500"/>
                <a:gd name="connsiteX1" fmla="*/ 2171700 w 2184738"/>
                <a:gd name="connsiteY1" fmla="*/ 876300 h 1333500"/>
                <a:gd name="connsiteX2" fmla="*/ 1371600 w 2184738"/>
                <a:gd name="connsiteY2" fmla="*/ 1066800 h 1333500"/>
                <a:gd name="connsiteX3" fmla="*/ 1371600 w 2184738"/>
                <a:gd name="connsiteY3" fmla="*/ 1066800 h 1333500"/>
                <a:gd name="connsiteX4" fmla="*/ 0 w 2184738"/>
                <a:gd name="connsiteY4" fmla="*/ 1333500 h 1333500"/>
                <a:gd name="connsiteX5" fmla="*/ 0 w 2184738"/>
                <a:gd name="connsiteY5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4738" h="1333500">
                  <a:moveTo>
                    <a:pt x="571500" y="0"/>
                  </a:moveTo>
                  <a:cubicBezTo>
                    <a:pt x="1304925" y="349250"/>
                    <a:pt x="2038350" y="698500"/>
                    <a:pt x="2171700" y="876300"/>
                  </a:cubicBezTo>
                  <a:cubicBezTo>
                    <a:pt x="2305050" y="1054100"/>
                    <a:pt x="1371600" y="1066800"/>
                    <a:pt x="1371600" y="1066800"/>
                  </a:cubicBezTo>
                  <a:lnTo>
                    <a:pt x="1371600" y="1066800"/>
                  </a:lnTo>
                  <a:lnTo>
                    <a:pt x="0" y="1333500"/>
                  </a:lnTo>
                  <a:lnTo>
                    <a:pt x="0" y="1333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BC99504-2AA9-4206-A532-711C8C703934}"/>
                </a:ext>
              </a:extLst>
            </p:cNvPr>
            <p:cNvSpPr/>
            <p:nvPr/>
          </p:nvSpPr>
          <p:spPr>
            <a:xfrm>
              <a:off x="-7214299" y="-3203060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84ABD2B1-2FA6-4A3A-ACCE-BD165294F181}"/>
              </a:ext>
            </a:extLst>
          </p:cNvPr>
          <p:cNvSpPr/>
          <p:nvPr/>
        </p:nvSpPr>
        <p:spPr>
          <a:xfrm rot="2794371">
            <a:off x="7509703" y="3226707"/>
            <a:ext cx="61057" cy="6105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67C3DE3-08B8-43A7-A8F5-411AD648E58D}"/>
              </a:ext>
            </a:extLst>
          </p:cNvPr>
          <p:cNvGrpSpPr/>
          <p:nvPr/>
        </p:nvGrpSpPr>
        <p:grpSpPr>
          <a:xfrm flipH="1">
            <a:off x="9020489" y="3255010"/>
            <a:ext cx="134455" cy="133492"/>
            <a:chOff x="6235110" y="3968127"/>
            <a:chExt cx="130969" cy="130031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1446797-4513-425C-8526-2409512761EE}"/>
                </a:ext>
              </a:extLst>
            </p:cNvPr>
            <p:cNvSpPr/>
            <p:nvPr/>
          </p:nvSpPr>
          <p:spPr>
            <a:xfrm rot="651327">
              <a:off x="6269744" y="3968127"/>
              <a:ext cx="61702" cy="810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7F339C2-1FAF-45BE-B8CD-A20F8413001E}"/>
                </a:ext>
              </a:extLst>
            </p:cNvPr>
            <p:cNvSpPr/>
            <p:nvPr/>
          </p:nvSpPr>
          <p:spPr>
            <a:xfrm>
              <a:off x="6235110" y="4076700"/>
              <a:ext cx="130969" cy="21458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drop-sound-effect-240899 (1)">
            <a:hlinkClick r:id="" action="ppaction://media"/>
            <a:extLst>
              <a:ext uri="{FF2B5EF4-FFF2-40B4-BE49-F238E27FC236}">
                <a16:creationId xmlns:a16="http://schemas.microsoft.com/office/drawing/2014/main" id="{69025311-7977-407B-A589-69E59AE39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5859 0.35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17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908653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C14A61E-A6C2-4556-AA9F-9ECBF78B1448}"/>
                      </a:ext>
                    </a:extLst>
                  </p:cNvPr>
                  <p:cNvSpPr/>
                  <p:nvPr/>
                </p:nvSpPr>
                <p:spPr>
                  <a:xfrm rot="19668431">
                    <a:off x="812125" y="9848900"/>
                    <a:ext cx="745622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5623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745622" y="740226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1ED69CCE-9321-4A69-AD94-02A515073083}"/>
                </a:ext>
              </a:extLst>
            </p:cNvPr>
            <p:cNvSpPr/>
            <p:nvPr/>
          </p:nvSpPr>
          <p:spPr>
            <a:xfrm rot="20349819">
              <a:off x="5099670" y="44591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DBB5AC7F-309F-4629-AA6C-1091550D6275}"/>
                </a:ext>
              </a:extLst>
            </p:cNvPr>
            <p:cNvSpPr/>
            <p:nvPr/>
          </p:nvSpPr>
          <p:spPr>
            <a:xfrm rot="20349819">
              <a:off x="4822141" y="44180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pic>
        <p:nvPicPr>
          <p:cNvPr id="6" name="AIVoiceGenerator_com_11-12-2024T17_36_5_ F">
            <a:hlinkClick r:id="" action="ppaction://media"/>
            <a:extLst>
              <a:ext uri="{FF2B5EF4-FFF2-40B4-BE49-F238E27FC236}">
                <a16:creationId xmlns:a16="http://schemas.microsoft.com/office/drawing/2014/main" id="{B990CCA4-3722-4D24-9892-4F0914771A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3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996162" y="1635321"/>
            <a:ext cx="2599362" cy="3728386"/>
            <a:chOff x="1163118" y="2245195"/>
            <a:chExt cx="2321395" cy="3329686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DE2FC5D-A189-478C-BC10-277CCA841073}"/>
                </a:ext>
              </a:extLst>
            </p:cNvPr>
            <p:cNvGrpSpPr/>
            <p:nvPr/>
          </p:nvGrpSpPr>
          <p:grpSpPr>
            <a:xfrm>
              <a:off x="1163118" y="2245195"/>
              <a:ext cx="2321395" cy="3329686"/>
              <a:chOff x="937736" y="3573966"/>
              <a:chExt cx="1555760" cy="223149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ADB7557-14F1-4B03-B01B-8754E1739EB4}"/>
                  </a:ext>
                </a:extLst>
              </p:cNvPr>
              <p:cNvGrpSpPr/>
              <p:nvPr/>
            </p:nvGrpSpPr>
            <p:grpSpPr>
              <a:xfrm>
                <a:off x="937736" y="3573966"/>
                <a:ext cx="1555760" cy="2231495"/>
                <a:chOff x="880724" y="2654773"/>
                <a:chExt cx="2425284" cy="3478691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8EDDE5BD-813E-45C2-B611-9101758C44C1}"/>
                    </a:ext>
                  </a:extLst>
                </p:cNvPr>
                <p:cNvGrpSpPr/>
                <p:nvPr/>
              </p:nvGrpSpPr>
              <p:grpSpPr>
                <a:xfrm>
                  <a:off x="880724" y="2657176"/>
                  <a:ext cx="2425284" cy="3476288"/>
                  <a:chOff x="3453542" y="4774930"/>
                  <a:chExt cx="2782102" cy="3987738"/>
                </a:xfrm>
              </p:grpSpPr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B5AE08F-8C61-4C4F-A238-3D2F3090C6A4}"/>
                      </a:ext>
                    </a:extLst>
                  </p:cNvPr>
                  <p:cNvSpPr/>
                  <p:nvPr/>
                </p:nvSpPr>
                <p:spPr>
                  <a:xfrm rot="6111717">
                    <a:off x="3590578" y="5870610"/>
                    <a:ext cx="649908" cy="923979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F56318C-C001-4F0C-B005-5B4CB9E06D0F}"/>
                      </a:ext>
                    </a:extLst>
                  </p:cNvPr>
                  <p:cNvCxnSpPr>
                    <a:cxnSpLocks/>
                    <a:endCxn id="216" idx="3"/>
                  </p:cNvCxnSpPr>
                  <p:nvPr/>
                </p:nvCxnSpPr>
                <p:spPr>
                  <a:xfrm>
                    <a:off x="4651438" y="6951597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ADE3BC5F-099E-4A09-8003-C8386D1AAC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7" y="7068168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42FE6FCD-8FF0-4AF2-BE9F-7BBAD78856B1}"/>
                      </a:ext>
                    </a:extLst>
                  </p:cNvPr>
                  <p:cNvSpPr/>
                  <p:nvPr/>
                </p:nvSpPr>
                <p:spPr>
                  <a:xfrm>
                    <a:off x="3698769" y="4774930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4578680F-54C9-4CE8-98D2-E3046C124D24}"/>
                      </a:ext>
                    </a:extLst>
                  </p:cNvPr>
                  <p:cNvSpPr/>
                  <p:nvPr/>
                </p:nvSpPr>
                <p:spPr>
                  <a:xfrm>
                    <a:off x="4007574" y="5784054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Rectangle: Top Corners Rounded 214">
                    <a:extLst>
                      <a:ext uri="{FF2B5EF4-FFF2-40B4-BE49-F238E27FC236}">
                        <a16:creationId xmlns:a16="http://schemas.microsoft.com/office/drawing/2014/main" id="{18912D7F-66B0-4DFC-8D1C-6621FDAB1044}"/>
                      </a:ext>
                    </a:extLst>
                  </p:cNvPr>
                  <p:cNvSpPr/>
                  <p:nvPr/>
                </p:nvSpPr>
                <p:spPr>
                  <a:xfrm>
                    <a:off x="4706697" y="856235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Rectangle: Top Corners Rounded 215">
                    <a:extLst>
                      <a:ext uri="{FF2B5EF4-FFF2-40B4-BE49-F238E27FC236}">
                        <a16:creationId xmlns:a16="http://schemas.microsoft.com/office/drawing/2014/main" id="{47D438CE-611C-4B46-855D-DBE1DA585875}"/>
                      </a:ext>
                    </a:extLst>
                  </p:cNvPr>
                  <p:cNvSpPr/>
                  <p:nvPr/>
                </p:nvSpPr>
                <p:spPr>
                  <a:xfrm>
                    <a:off x="4326089" y="8447797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4A47A1B-C26A-447A-B265-3D0236495F50}"/>
                      </a:ext>
                    </a:extLst>
                  </p:cNvPr>
                  <p:cNvSpPr/>
                  <p:nvPr/>
                </p:nvSpPr>
                <p:spPr>
                  <a:xfrm rot="420143" flipH="1">
                    <a:off x="4498165" y="6187288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C39F9CA-55A2-4FEC-9225-61A59F94C46F}"/>
                      </a:ext>
                    </a:extLst>
                  </p:cNvPr>
                  <p:cNvSpPr/>
                  <p:nvPr/>
                </p:nvSpPr>
                <p:spPr>
                  <a:xfrm>
                    <a:off x="4890164" y="5784053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E9213076-C2A3-42E2-8DE1-F4316362AAF0}"/>
                      </a:ext>
                    </a:extLst>
                  </p:cNvPr>
                  <p:cNvSpPr/>
                  <p:nvPr/>
                </p:nvSpPr>
                <p:spPr>
                  <a:xfrm>
                    <a:off x="4008456" y="591381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3810B921-8C21-4B87-A825-9A67CC0FA26A}"/>
                      </a:ext>
                    </a:extLst>
                  </p:cNvPr>
                  <p:cNvSpPr/>
                  <p:nvPr/>
                </p:nvSpPr>
                <p:spPr>
                  <a:xfrm>
                    <a:off x="4891177" y="5893417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3F257F9-8276-4EC9-94A6-B17573586005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72366" cy="622593"/>
                  <a:chOff x="900019" y="1897272"/>
                  <a:chExt cx="1972366" cy="622593"/>
                </a:xfrm>
              </p:grpSpPr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E8319B34-8A4F-4BE6-8427-D0D1B1207F9D}"/>
                      </a:ext>
                    </a:extLst>
                  </p:cNvPr>
                  <p:cNvSpPr/>
                  <p:nvPr/>
                </p:nvSpPr>
                <p:spPr>
                  <a:xfrm flipH="1">
                    <a:off x="900019" y="2387310"/>
                    <a:ext cx="1972366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2C6D2B3-9DD8-4499-B599-62592FCA96BE}"/>
                      </a:ext>
                    </a:extLst>
                  </p:cNvPr>
                  <p:cNvSpPr/>
                  <p:nvPr/>
                </p:nvSpPr>
                <p:spPr>
                  <a:xfrm flipH="1">
                    <a:off x="936488" y="1897272"/>
                    <a:ext cx="189942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1C246CA7-2C3F-41C0-9EE2-C5D4A74C25E6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6A2CDBD2-77AB-44B4-90E6-872AD335555D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02" name="Arc 201">
                <a:extLst>
                  <a:ext uri="{FF2B5EF4-FFF2-40B4-BE49-F238E27FC236}">
                    <a16:creationId xmlns:a16="http://schemas.microsoft.com/office/drawing/2014/main" id="{42A9F8A5-CCD8-4E95-ABF3-E313EC236035}"/>
                  </a:ext>
                </a:extLst>
              </p:cNvPr>
              <p:cNvSpPr/>
              <p:nvPr/>
            </p:nvSpPr>
            <p:spPr>
              <a:xfrm rot="800953" flipH="1">
                <a:off x="1209921" y="4091137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Arc 202">
                <a:extLst>
                  <a:ext uri="{FF2B5EF4-FFF2-40B4-BE49-F238E27FC236}">
                    <a16:creationId xmlns:a16="http://schemas.microsoft.com/office/drawing/2014/main" id="{4EEDFAC3-A66D-4FB4-951C-EC43D712692A}"/>
                  </a:ext>
                </a:extLst>
              </p:cNvPr>
              <p:cNvSpPr/>
              <p:nvPr/>
            </p:nvSpPr>
            <p:spPr>
              <a:xfrm rot="20364936">
                <a:off x="1595892" y="4090254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21263958" flipH="1">
              <a:off x="2840432" y="3561424"/>
              <a:ext cx="415974" cy="34220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0"/>
          <a:srcRect l="47529" t="18259" r="41262" b="68965"/>
          <a:stretch/>
        </p:blipFill>
        <p:spPr>
          <a:xfrm flipH="1">
            <a:off x="8994698" y="3241928"/>
            <a:ext cx="329041" cy="210962"/>
          </a:xfrm>
          <a:prstGeom prst="rect">
            <a:avLst/>
          </a:prstGeom>
        </p:spPr>
      </p:pic>
      <p:pic>
        <p:nvPicPr>
          <p:cNvPr id="18" name="deep-laugh-chucklemp3-14518">
            <a:hlinkClick r:id="" action="ppaction://media"/>
            <a:extLst>
              <a:ext uri="{FF2B5EF4-FFF2-40B4-BE49-F238E27FC236}">
                <a16:creationId xmlns:a16="http://schemas.microsoft.com/office/drawing/2014/main" id="{CA27F444-F59B-413C-8EE8-AB26AD8BB8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1" name="AIVoiceGenerator_com_11-12-2024T17_43_44_ D">
            <a:hlinkClick r:id="" action="ppaction://media"/>
            <a:extLst>
              <a:ext uri="{FF2B5EF4-FFF2-40B4-BE49-F238E27FC236}">
                <a16:creationId xmlns:a16="http://schemas.microsoft.com/office/drawing/2014/main" id="{B1E2BD39-E005-4D09-9E7A-29981775261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8AFB36-07A1-4CF6-86B0-85396F249A32}"/>
              </a:ext>
            </a:extLst>
          </p:cNvPr>
          <p:cNvGrpSpPr/>
          <p:nvPr/>
        </p:nvGrpSpPr>
        <p:grpSpPr>
          <a:xfrm rot="16884252">
            <a:off x="7612644" y="2959443"/>
            <a:ext cx="308375" cy="491113"/>
            <a:chOff x="5909367" y="1557631"/>
            <a:chExt cx="492642" cy="78457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61D6828-D639-406A-997F-47429BABC2BD}"/>
                </a:ext>
              </a:extLst>
            </p:cNvPr>
            <p:cNvSpPr/>
            <p:nvPr/>
          </p:nvSpPr>
          <p:spPr>
            <a:xfrm>
              <a:off x="5965923" y="1557631"/>
              <a:ext cx="377016" cy="559918"/>
            </a:xfrm>
            <a:prstGeom prst="roundRect">
              <a:avLst/>
            </a:prstGeom>
            <a:gradFill>
              <a:gsLst>
                <a:gs pos="0">
                  <a:srgbClr val="FFFF00"/>
                </a:gs>
                <a:gs pos="97000">
                  <a:schemeClr val="accent4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F014618E-5186-4CEF-BB2E-7EC05C8F7D9F}"/>
                </a:ext>
              </a:extLst>
            </p:cNvPr>
            <p:cNvSpPr/>
            <p:nvPr/>
          </p:nvSpPr>
          <p:spPr>
            <a:xfrm>
              <a:off x="5909367" y="1858487"/>
              <a:ext cx="492642" cy="483718"/>
            </a:xfrm>
            <a:custGeom>
              <a:avLst/>
              <a:gdLst>
                <a:gd name="connsiteX0" fmla="*/ 0 w 377016"/>
                <a:gd name="connsiteY0" fmla="*/ 62837 h 559918"/>
                <a:gd name="connsiteX1" fmla="*/ 62837 w 377016"/>
                <a:gd name="connsiteY1" fmla="*/ 0 h 559918"/>
                <a:gd name="connsiteX2" fmla="*/ 314179 w 377016"/>
                <a:gd name="connsiteY2" fmla="*/ 0 h 559918"/>
                <a:gd name="connsiteX3" fmla="*/ 377016 w 377016"/>
                <a:gd name="connsiteY3" fmla="*/ 62837 h 559918"/>
                <a:gd name="connsiteX4" fmla="*/ 377016 w 377016"/>
                <a:gd name="connsiteY4" fmla="*/ 497081 h 559918"/>
                <a:gd name="connsiteX5" fmla="*/ 314179 w 377016"/>
                <a:gd name="connsiteY5" fmla="*/ 559918 h 559918"/>
                <a:gd name="connsiteX6" fmla="*/ 62837 w 377016"/>
                <a:gd name="connsiteY6" fmla="*/ 559918 h 559918"/>
                <a:gd name="connsiteX7" fmla="*/ 0 w 377016"/>
                <a:gd name="connsiteY7" fmla="*/ 497081 h 559918"/>
                <a:gd name="connsiteX8" fmla="*/ 0 w 377016"/>
                <a:gd name="connsiteY8" fmla="*/ 62837 h 559918"/>
                <a:gd name="connsiteX0" fmla="*/ 25949 w 402965"/>
                <a:gd name="connsiteY0" fmla="*/ 62837 h 559918"/>
                <a:gd name="connsiteX1" fmla="*/ 12586 w 402965"/>
                <a:gd name="connsiteY1" fmla="*/ 198120 h 559918"/>
                <a:gd name="connsiteX2" fmla="*/ 340128 w 402965"/>
                <a:gd name="connsiteY2" fmla="*/ 0 h 559918"/>
                <a:gd name="connsiteX3" fmla="*/ 402965 w 402965"/>
                <a:gd name="connsiteY3" fmla="*/ 62837 h 559918"/>
                <a:gd name="connsiteX4" fmla="*/ 402965 w 402965"/>
                <a:gd name="connsiteY4" fmla="*/ 497081 h 559918"/>
                <a:gd name="connsiteX5" fmla="*/ 340128 w 402965"/>
                <a:gd name="connsiteY5" fmla="*/ 559918 h 559918"/>
                <a:gd name="connsiteX6" fmla="*/ 88786 w 402965"/>
                <a:gd name="connsiteY6" fmla="*/ 559918 h 559918"/>
                <a:gd name="connsiteX7" fmla="*/ 25949 w 402965"/>
                <a:gd name="connsiteY7" fmla="*/ 497081 h 559918"/>
                <a:gd name="connsiteX8" fmla="*/ 25949 w 402965"/>
                <a:gd name="connsiteY8" fmla="*/ 62837 h 559918"/>
                <a:gd name="connsiteX0" fmla="*/ 0 w 445596"/>
                <a:gd name="connsiteY0" fmla="*/ 108557 h 559918"/>
                <a:gd name="connsiteX1" fmla="*/ 55217 w 445596"/>
                <a:gd name="connsiteY1" fmla="*/ 198120 h 559918"/>
                <a:gd name="connsiteX2" fmla="*/ 382759 w 445596"/>
                <a:gd name="connsiteY2" fmla="*/ 0 h 559918"/>
                <a:gd name="connsiteX3" fmla="*/ 445596 w 445596"/>
                <a:gd name="connsiteY3" fmla="*/ 62837 h 559918"/>
                <a:gd name="connsiteX4" fmla="*/ 445596 w 445596"/>
                <a:gd name="connsiteY4" fmla="*/ 497081 h 559918"/>
                <a:gd name="connsiteX5" fmla="*/ 382759 w 445596"/>
                <a:gd name="connsiteY5" fmla="*/ 559918 h 559918"/>
                <a:gd name="connsiteX6" fmla="*/ 131417 w 445596"/>
                <a:gd name="connsiteY6" fmla="*/ 559918 h 559918"/>
                <a:gd name="connsiteX7" fmla="*/ 68580 w 445596"/>
                <a:gd name="connsiteY7" fmla="*/ 497081 h 559918"/>
                <a:gd name="connsiteX8" fmla="*/ 0 w 445596"/>
                <a:gd name="connsiteY8" fmla="*/ 108557 h 559918"/>
                <a:gd name="connsiteX0" fmla="*/ 0 w 491316"/>
                <a:gd name="connsiteY0" fmla="*/ 108557 h 559918"/>
                <a:gd name="connsiteX1" fmla="*/ 55217 w 491316"/>
                <a:gd name="connsiteY1" fmla="*/ 198120 h 559918"/>
                <a:gd name="connsiteX2" fmla="*/ 382759 w 491316"/>
                <a:gd name="connsiteY2" fmla="*/ 0 h 559918"/>
                <a:gd name="connsiteX3" fmla="*/ 491316 w 491316"/>
                <a:gd name="connsiteY3" fmla="*/ 177137 h 559918"/>
                <a:gd name="connsiteX4" fmla="*/ 445596 w 491316"/>
                <a:gd name="connsiteY4" fmla="*/ 497081 h 559918"/>
                <a:gd name="connsiteX5" fmla="*/ 382759 w 491316"/>
                <a:gd name="connsiteY5" fmla="*/ 559918 h 559918"/>
                <a:gd name="connsiteX6" fmla="*/ 131417 w 491316"/>
                <a:gd name="connsiteY6" fmla="*/ 559918 h 559918"/>
                <a:gd name="connsiteX7" fmla="*/ 68580 w 491316"/>
                <a:gd name="connsiteY7" fmla="*/ 497081 h 559918"/>
                <a:gd name="connsiteX8" fmla="*/ 0 w 491316"/>
                <a:gd name="connsiteY8" fmla="*/ 108557 h 559918"/>
                <a:gd name="connsiteX0" fmla="*/ 0 w 492642"/>
                <a:gd name="connsiteY0" fmla="*/ 32357 h 483718"/>
                <a:gd name="connsiteX1" fmla="*/ 55217 w 492642"/>
                <a:gd name="connsiteY1" fmla="*/ 121920 h 483718"/>
                <a:gd name="connsiteX2" fmla="*/ 466579 w 492642"/>
                <a:gd name="connsiteY2" fmla="*/ 0 h 483718"/>
                <a:gd name="connsiteX3" fmla="*/ 491316 w 492642"/>
                <a:gd name="connsiteY3" fmla="*/ 100937 h 483718"/>
                <a:gd name="connsiteX4" fmla="*/ 445596 w 492642"/>
                <a:gd name="connsiteY4" fmla="*/ 420881 h 483718"/>
                <a:gd name="connsiteX5" fmla="*/ 382759 w 492642"/>
                <a:gd name="connsiteY5" fmla="*/ 483718 h 483718"/>
                <a:gd name="connsiteX6" fmla="*/ 131417 w 492642"/>
                <a:gd name="connsiteY6" fmla="*/ 483718 h 483718"/>
                <a:gd name="connsiteX7" fmla="*/ 68580 w 492642"/>
                <a:gd name="connsiteY7" fmla="*/ 420881 h 483718"/>
                <a:gd name="connsiteX8" fmla="*/ 0 w 492642"/>
                <a:gd name="connsiteY8" fmla="*/ 32357 h 48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642" h="483718">
                  <a:moveTo>
                    <a:pt x="0" y="32357"/>
                  </a:moveTo>
                  <a:cubicBezTo>
                    <a:pt x="0" y="-2347"/>
                    <a:pt x="20513" y="121920"/>
                    <a:pt x="55217" y="121920"/>
                  </a:cubicBezTo>
                  <a:cubicBezTo>
                    <a:pt x="138998" y="121920"/>
                    <a:pt x="382798" y="0"/>
                    <a:pt x="466579" y="0"/>
                  </a:cubicBezTo>
                  <a:cubicBezTo>
                    <a:pt x="501283" y="0"/>
                    <a:pt x="491316" y="66233"/>
                    <a:pt x="491316" y="100937"/>
                  </a:cubicBezTo>
                  <a:lnTo>
                    <a:pt x="445596" y="420881"/>
                  </a:lnTo>
                  <a:cubicBezTo>
                    <a:pt x="445596" y="455585"/>
                    <a:pt x="417463" y="483718"/>
                    <a:pt x="382759" y="483718"/>
                  </a:cubicBezTo>
                  <a:lnTo>
                    <a:pt x="131417" y="483718"/>
                  </a:lnTo>
                  <a:cubicBezTo>
                    <a:pt x="96713" y="483718"/>
                    <a:pt x="68580" y="455585"/>
                    <a:pt x="68580" y="420881"/>
                  </a:cubicBezTo>
                  <a:lnTo>
                    <a:pt x="0" y="3235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62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7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34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8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28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C -1.45833E-6 0.01759 0.00156 0.03263 0.00365 0.03263 C 0.00612 0.03263 0.00716 0.0162 0.00742 0.00648 L 0.00794 -0.00672 C 0.0082 -0.01644 0.00912 -0.03218 0.01198 -0.03218 C 0.0138 -0.03218 0.01602 -0.01783 0.01602 4.44444E-6 C 0.01602 0.01759 0.0138 0.03263 0.01198 0.03263 C 0.00912 0.03263 0.0082 0.0162 0.00794 0.00648 L 0.00742 -0.00672 C 0.00716 -0.01644 0.00612 -0.03218 0.00365 -0.03218 C 0.00156 -0.03218 -1.45833E-6 -0.01783 -1.45833E-6 4.44444E-6 Z " pathEditMode="relative" rAng="0" ptsTypes="AAAAAAAAA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029D479-25EE-4E7C-9BAB-6A97CB57D26C}"/>
              </a:ext>
            </a:extLst>
          </p:cNvPr>
          <p:cNvGrpSpPr/>
          <p:nvPr/>
        </p:nvGrpSpPr>
        <p:grpSpPr>
          <a:xfrm rot="16884252">
            <a:off x="4494130" y="5493563"/>
            <a:ext cx="213589" cy="340158"/>
            <a:chOff x="5909367" y="1557631"/>
            <a:chExt cx="492642" cy="784574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3D9BF209-A1B3-469F-8063-65949988F7BA}"/>
                </a:ext>
              </a:extLst>
            </p:cNvPr>
            <p:cNvSpPr/>
            <p:nvPr/>
          </p:nvSpPr>
          <p:spPr>
            <a:xfrm>
              <a:off x="5965923" y="1557631"/>
              <a:ext cx="377016" cy="559918"/>
            </a:xfrm>
            <a:prstGeom prst="roundRect">
              <a:avLst/>
            </a:prstGeom>
            <a:gradFill>
              <a:gsLst>
                <a:gs pos="0">
                  <a:srgbClr val="FFFF00"/>
                </a:gs>
                <a:gs pos="97000">
                  <a:schemeClr val="accent4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: Rounded Corners 134">
              <a:extLst>
                <a:ext uri="{FF2B5EF4-FFF2-40B4-BE49-F238E27FC236}">
                  <a16:creationId xmlns:a16="http://schemas.microsoft.com/office/drawing/2014/main" id="{C10FE78C-3257-48F0-BE19-58D45CBF7649}"/>
                </a:ext>
              </a:extLst>
            </p:cNvPr>
            <p:cNvSpPr/>
            <p:nvPr/>
          </p:nvSpPr>
          <p:spPr>
            <a:xfrm>
              <a:off x="5909367" y="1858487"/>
              <a:ext cx="492642" cy="483718"/>
            </a:xfrm>
            <a:custGeom>
              <a:avLst/>
              <a:gdLst>
                <a:gd name="connsiteX0" fmla="*/ 0 w 377016"/>
                <a:gd name="connsiteY0" fmla="*/ 62837 h 559918"/>
                <a:gd name="connsiteX1" fmla="*/ 62837 w 377016"/>
                <a:gd name="connsiteY1" fmla="*/ 0 h 559918"/>
                <a:gd name="connsiteX2" fmla="*/ 314179 w 377016"/>
                <a:gd name="connsiteY2" fmla="*/ 0 h 559918"/>
                <a:gd name="connsiteX3" fmla="*/ 377016 w 377016"/>
                <a:gd name="connsiteY3" fmla="*/ 62837 h 559918"/>
                <a:gd name="connsiteX4" fmla="*/ 377016 w 377016"/>
                <a:gd name="connsiteY4" fmla="*/ 497081 h 559918"/>
                <a:gd name="connsiteX5" fmla="*/ 314179 w 377016"/>
                <a:gd name="connsiteY5" fmla="*/ 559918 h 559918"/>
                <a:gd name="connsiteX6" fmla="*/ 62837 w 377016"/>
                <a:gd name="connsiteY6" fmla="*/ 559918 h 559918"/>
                <a:gd name="connsiteX7" fmla="*/ 0 w 377016"/>
                <a:gd name="connsiteY7" fmla="*/ 497081 h 559918"/>
                <a:gd name="connsiteX8" fmla="*/ 0 w 377016"/>
                <a:gd name="connsiteY8" fmla="*/ 62837 h 559918"/>
                <a:gd name="connsiteX0" fmla="*/ 25949 w 402965"/>
                <a:gd name="connsiteY0" fmla="*/ 62837 h 559918"/>
                <a:gd name="connsiteX1" fmla="*/ 12586 w 402965"/>
                <a:gd name="connsiteY1" fmla="*/ 198120 h 559918"/>
                <a:gd name="connsiteX2" fmla="*/ 340128 w 402965"/>
                <a:gd name="connsiteY2" fmla="*/ 0 h 559918"/>
                <a:gd name="connsiteX3" fmla="*/ 402965 w 402965"/>
                <a:gd name="connsiteY3" fmla="*/ 62837 h 559918"/>
                <a:gd name="connsiteX4" fmla="*/ 402965 w 402965"/>
                <a:gd name="connsiteY4" fmla="*/ 497081 h 559918"/>
                <a:gd name="connsiteX5" fmla="*/ 340128 w 402965"/>
                <a:gd name="connsiteY5" fmla="*/ 559918 h 559918"/>
                <a:gd name="connsiteX6" fmla="*/ 88786 w 402965"/>
                <a:gd name="connsiteY6" fmla="*/ 559918 h 559918"/>
                <a:gd name="connsiteX7" fmla="*/ 25949 w 402965"/>
                <a:gd name="connsiteY7" fmla="*/ 497081 h 559918"/>
                <a:gd name="connsiteX8" fmla="*/ 25949 w 402965"/>
                <a:gd name="connsiteY8" fmla="*/ 62837 h 559918"/>
                <a:gd name="connsiteX0" fmla="*/ 0 w 445596"/>
                <a:gd name="connsiteY0" fmla="*/ 108557 h 559918"/>
                <a:gd name="connsiteX1" fmla="*/ 55217 w 445596"/>
                <a:gd name="connsiteY1" fmla="*/ 198120 h 559918"/>
                <a:gd name="connsiteX2" fmla="*/ 382759 w 445596"/>
                <a:gd name="connsiteY2" fmla="*/ 0 h 559918"/>
                <a:gd name="connsiteX3" fmla="*/ 445596 w 445596"/>
                <a:gd name="connsiteY3" fmla="*/ 62837 h 559918"/>
                <a:gd name="connsiteX4" fmla="*/ 445596 w 445596"/>
                <a:gd name="connsiteY4" fmla="*/ 497081 h 559918"/>
                <a:gd name="connsiteX5" fmla="*/ 382759 w 445596"/>
                <a:gd name="connsiteY5" fmla="*/ 559918 h 559918"/>
                <a:gd name="connsiteX6" fmla="*/ 131417 w 445596"/>
                <a:gd name="connsiteY6" fmla="*/ 559918 h 559918"/>
                <a:gd name="connsiteX7" fmla="*/ 68580 w 445596"/>
                <a:gd name="connsiteY7" fmla="*/ 497081 h 559918"/>
                <a:gd name="connsiteX8" fmla="*/ 0 w 445596"/>
                <a:gd name="connsiteY8" fmla="*/ 108557 h 559918"/>
                <a:gd name="connsiteX0" fmla="*/ 0 w 491316"/>
                <a:gd name="connsiteY0" fmla="*/ 108557 h 559918"/>
                <a:gd name="connsiteX1" fmla="*/ 55217 w 491316"/>
                <a:gd name="connsiteY1" fmla="*/ 198120 h 559918"/>
                <a:gd name="connsiteX2" fmla="*/ 382759 w 491316"/>
                <a:gd name="connsiteY2" fmla="*/ 0 h 559918"/>
                <a:gd name="connsiteX3" fmla="*/ 491316 w 491316"/>
                <a:gd name="connsiteY3" fmla="*/ 177137 h 559918"/>
                <a:gd name="connsiteX4" fmla="*/ 445596 w 491316"/>
                <a:gd name="connsiteY4" fmla="*/ 497081 h 559918"/>
                <a:gd name="connsiteX5" fmla="*/ 382759 w 491316"/>
                <a:gd name="connsiteY5" fmla="*/ 559918 h 559918"/>
                <a:gd name="connsiteX6" fmla="*/ 131417 w 491316"/>
                <a:gd name="connsiteY6" fmla="*/ 559918 h 559918"/>
                <a:gd name="connsiteX7" fmla="*/ 68580 w 491316"/>
                <a:gd name="connsiteY7" fmla="*/ 497081 h 559918"/>
                <a:gd name="connsiteX8" fmla="*/ 0 w 491316"/>
                <a:gd name="connsiteY8" fmla="*/ 108557 h 559918"/>
                <a:gd name="connsiteX0" fmla="*/ 0 w 492642"/>
                <a:gd name="connsiteY0" fmla="*/ 32357 h 483718"/>
                <a:gd name="connsiteX1" fmla="*/ 55217 w 492642"/>
                <a:gd name="connsiteY1" fmla="*/ 121920 h 483718"/>
                <a:gd name="connsiteX2" fmla="*/ 466579 w 492642"/>
                <a:gd name="connsiteY2" fmla="*/ 0 h 483718"/>
                <a:gd name="connsiteX3" fmla="*/ 491316 w 492642"/>
                <a:gd name="connsiteY3" fmla="*/ 100937 h 483718"/>
                <a:gd name="connsiteX4" fmla="*/ 445596 w 492642"/>
                <a:gd name="connsiteY4" fmla="*/ 420881 h 483718"/>
                <a:gd name="connsiteX5" fmla="*/ 382759 w 492642"/>
                <a:gd name="connsiteY5" fmla="*/ 483718 h 483718"/>
                <a:gd name="connsiteX6" fmla="*/ 131417 w 492642"/>
                <a:gd name="connsiteY6" fmla="*/ 483718 h 483718"/>
                <a:gd name="connsiteX7" fmla="*/ 68580 w 492642"/>
                <a:gd name="connsiteY7" fmla="*/ 420881 h 483718"/>
                <a:gd name="connsiteX8" fmla="*/ 0 w 492642"/>
                <a:gd name="connsiteY8" fmla="*/ 32357 h 48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642" h="483718">
                  <a:moveTo>
                    <a:pt x="0" y="32357"/>
                  </a:moveTo>
                  <a:cubicBezTo>
                    <a:pt x="0" y="-2347"/>
                    <a:pt x="20513" y="121920"/>
                    <a:pt x="55217" y="121920"/>
                  </a:cubicBezTo>
                  <a:cubicBezTo>
                    <a:pt x="138998" y="121920"/>
                    <a:pt x="382798" y="0"/>
                    <a:pt x="466579" y="0"/>
                  </a:cubicBezTo>
                  <a:cubicBezTo>
                    <a:pt x="501283" y="0"/>
                    <a:pt x="491316" y="66233"/>
                    <a:pt x="491316" y="100937"/>
                  </a:cubicBezTo>
                  <a:lnTo>
                    <a:pt x="445596" y="420881"/>
                  </a:lnTo>
                  <a:cubicBezTo>
                    <a:pt x="445596" y="455585"/>
                    <a:pt x="417463" y="483718"/>
                    <a:pt x="382759" y="483718"/>
                  </a:cubicBezTo>
                  <a:lnTo>
                    <a:pt x="131417" y="483718"/>
                  </a:lnTo>
                  <a:cubicBezTo>
                    <a:pt x="96713" y="483718"/>
                    <a:pt x="68580" y="455585"/>
                    <a:pt x="68580" y="420881"/>
                  </a:cubicBezTo>
                  <a:lnTo>
                    <a:pt x="0" y="3235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B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A1507-1CFF-47B7-B5F2-4E716C40CDC3}"/>
              </a:ext>
            </a:extLst>
          </p:cNvPr>
          <p:cNvGrpSpPr/>
          <p:nvPr/>
        </p:nvGrpSpPr>
        <p:grpSpPr>
          <a:xfrm>
            <a:off x="4667505" y="3620385"/>
            <a:ext cx="1644640" cy="2002310"/>
            <a:chOff x="4667505" y="3620385"/>
            <a:chExt cx="1644640" cy="2002310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66DDA11B-ECA7-429C-8D3C-D012A3652A1A}"/>
                </a:ext>
              </a:extLst>
            </p:cNvPr>
            <p:cNvGrpSpPr/>
            <p:nvPr/>
          </p:nvGrpSpPr>
          <p:grpSpPr>
            <a:xfrm>
              <a:off x="4667505" y="3620385"/>
              <a:ext cx="1644640" cy="2002310"/>
              <a:chOff x="1210992" y="3862586"/>
              <a:chExt cx="1421176" cy="173024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AD840DC9-B899-4C27-9E22-EC905090D537}"/>
                  </a:ext>
                </a:extLst>
              </p:cNvPr>
              <p:cNvGrpSpPr/>
              <p:nvPr/>
            </p:nvGrpSpPr>
            <p:grpSpPr>
              <a:xfrm>
                <a:off x="1210992" y="3862586"/>
                <a:ext cx="1421176" cy="1730244"/>
                <a:chOff x="1306704" y="3104704"/>
                <a:chExt cx="2215481" cy="2697288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4196339C-B7D8-4477-BE68-5CCB0D30B93C}"/>
                    </a:ext>
                  </a:extLst>
                </p:cNvPr>
                <p:cNvGrpSpPr/>
                <p:nvPr/>
              </p:nvGrpSpPr>
              <p:grpSpPr>
                <a:xfrm>
                  <a:off x="1306704" y="3304978"/>
                  <a:ext cx="2215481" cy="2497014"/>
                  <a:chOff x="3942195" y="5518043"/>
                  <a:chExt cx="2541432" cy="2864389"/>
                </a:xfrm>
              </p:grpSpPr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D434E440-F225-49DA-8514-B19E0613ADFE}"/>
                      </a:ext>
                    </a:extLst>
                  </p:cNvPr>
                  <p:cNvSpPr/>
                  <p:nvPr/>
                </p:nvSpPr>
                <p:spPr>
                  <a:xfrm rot="20789704" flipH="1">
                    <a:off x="5833720" y="6510366"/>
                    <a:ext cx="649907" cy="923978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5EA8564F-DC7C-454F-8BAF-6EEF36DE726C}"/>
                      </a:ext>
                    </a:extLst>
                  </p:cNvPr>
                  <p:cNvSpPr/>
                  <p:nvPr/>
                </p:nvSpPr>
                <p:spPr>
                  <a:xfrm rot="2347716">
                    <a:off x="4056725" y="7105251"/>
                    <a:ext cx="649908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7BE86670-5622-4AE2-855E-FBABA2A17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1439" y="6951597"/>
                    <a:ext cx="712906" cy="136736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E763CA37-31E6-4F2A-8AE5-E46BFE82C6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8" y="7068168"/>
                    <a:ext cx="690049" cy="1030043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2725898F-4EF6-4957-B9C5-B3629A365979}"/>
                      </a:ext>
                    </a:extLst>
                  </p:cNvPr>
                  <p:cNvSpPr/>
                  <p:nvPr/>
                </p:nvSpPr>
                <p:spPr>
                  <a:xfrm>
                    <a:off x="3942195" y="5518043"/>
                    <a:ext cx="2419535" cy="2334561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D2D577A-81A6-431B-88C9-AEF5E5D663BF}"/>
                      </a:ext>
                    </a:extLst>
                  </p:cNvPr>
                  <p:cNvSpPr/>
                  <p:nvPr/>
                </p:nvSpPr>
                <p:spPr>
                  <a:xfrm>
                    <a:off x="4546601" y="6294906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Rectangle: Top Corners Rounded 172">
                    <a:extLst>
                      <a:ext uri="{FF2B5EF4-FFF2-40B4-BE49-F238E27FC236}">
                        <a16:creationId xmlns:a16="http://schemas.microsoft.com/office/drawing/2014/main" id="{C4F6F5CB-9C76-4755-A82E-6CF9F11E8716}"/>
                      </a:ext>
                    </a:extLst>
                  </p:cNvPr>
                  <p:cNvSpPr/>
                  <p:nvPr/>
                </p:nvSpPr>
                <p:spPr>
                  <a:xfrm rot="20269392">
                    <a:off x="5559742" y="8035018"/>
                    <a:ext cx="669496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Rectangle: Top Corners Rounded 173">
                    <a:extLst>
                      <a:ext uri="{FF2B5EF4-FFF2-40B4-BE49-F238E27FC236}">
                        <a16:creationId xmlns:a16="http://schemas.microsoft.com/office/drawing/2014/main" id="{2AB41D22-104D-4802-A100-F7C37ACF485F}"/>
                      </a:ext>
                    </a:extLst>
                  </p:cNvPr>
                  <p:cNvSpPr/>
                  <p:nvPr/>
                </p:nvSpPr>
                <p:spPr>
                  <a:xfrm>
                    <a:off x="5061596" y="8182121"/>
                    <a:ext cx="669496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4EE643D5-75EA-48C8-B148-57683524E0A2}"/>
                      </a:ext>
                    </a:extLst>
                  </p:cNvPr>
                  <p:cNvSpPr/>
                  <p:nvPr/>
                </p:nvSpPr>
                <p:spPr>
                  <a:xfrm rot="21179857">
                    <a:off x="5209299" y="6836480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2146E437-0452-41B1-8009-69594BAC89BD}"/>
                      </a:ext>
                    </a:extLst>
                  </p:cNvPr>
                  <p:cNvSpPr/>
                  <p:nvPr/>
                </p:nvSpPr>
                <p:spPr>
                  <a:xfrm>
                    <a:off x="5429191" y="6294906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2D07170B-9012-49B6-88B9-9DC919D08434}"/>
                      </a:ext>
                    </a:extLst>
                  </p:cNvPr>
                  <p:cNvSpPr/>
                  <p:nvPr/>
                </p:nvSpPr>
                <p:spPr>
                  <a:xfrm>
                    <a:off x="4630188" y="6418380"/>
                    <a:ext cx="100006" cy="130463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23A57591-8419-4588-8B4A-340756DAE55A}"/>
                      </a:ext>
                    </a:extLst>
                  </p:cNvPr>
                  <p:cNvSpPr/>
                  <p:nvPr/>
                </p:nvSpPr>
                <p:spPr>
                  <a:xfrm>
                    <a:off x="5519245" y="6412222"/>
                    <a:ext cx="100006" cy="130463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FCD40311-5A1B-4E9A-A240-EB4CA54BF3EC}"/>
                    </a:ext>
                  </a:extLst>
                </p:cNvPr>
                <p:cNvGrpSpPr/>
                <p:nvPr/>
              </p:nvGrpSpPr>
              <p:grpSpPr>
                <a:xfrm flipH="1">
                  <a:off x="1377430" y="3104704"/>
                  <a:ext cx="1972367" cy="626225"/>
                  <a:chOff x="692547" y="2347203"/>
                  <a:chExt cx="1972367" cy="626225"/>
                </a:xfrm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EC41F5A4-BF19-45F2-A815-81849F24FC97}"/>
                      </a:ext>
                    </a:extLst>
                  </p:cNvPr>
                  <p:cNvSpPr/>
                  <p:nvPr/>
                </p:nvSpPr>
                <p:spPr>
                  <a:xfrm flipH="1">
                    <a:off x="692547" y="2840873"/>
                    <a:ext cx="1972367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6FBF64E0-6C9B-46AF-A7A0-D76A5620DFA3}"/>
                      </a:ext>
                    </a:extLst>
                  </p:cNvPr>
                  <p:cNvSpPr/>
                  <p:nvPr/>
                </p:nvSpPr>
                <p:spPr>
                  <a:xfrm flipH="1">
                    <a:off x="729014" y="2350833"/>
                    <a:ext cx="1899426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49C00A02-8DEA-4222-9BFC-84640D9A8178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424E029D-25B3-480C-9F91-674867679137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8C0373C-FF42-4023-8ACD-29AF4461433A}"/>
                  </a:ext>
                </a:extLst>
              </p:cNvPr>
              <p:cNvSpPr/>
              <p:nvPr/>
            </p:nvSpPr>
            <p:spPr>
              <a:xfrm rot="356031" flipH="1">
                <a:off x="1511012" y="4354546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>
                <a:extLst>
                  <a:ext uri="{FF2B5EF4-FFF2-40B4-BE49-F238E27FC236}">
                    <a16:creationId xmlns:a16="http://schemas.microsoft.com/office/drawing/2014/main" id="{93C15118-CABC-42B4-A94D-267A6A8F1FEA}"/>
                  </a:ext>
                </a:extLst>
              </p:cNvPr>
              <p:cNvSpPr/>
              <p:nvPr/>
            </p:nvSpPr>
            <p:spPr>
              <a:xfrm rot="20889416">
                <a:off x="1897461" y="4320995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6" name="Arc 245">
              <a:extLst>
                <a:ext uri="{FF2B5EF4-FFF2-40B4-BE49-F238E27FC236}">
                  <a16:creationId xmlns:a16="http://schemas.microsoft.com/office/drawing/2014/main" id="{24B7F5FB-856C-46F9-A85B-501DA3202F64}"/>
                </a:ext>
              </a:extLst>
            </p:cNvPr>
            <p:cNvSpPr/>
            <p:nvPr/>
          </p:nvSpPr>
          <p:spPr>
            <a:xfrm rot="10009664">
              <a:off x="5435613" y="4864451"/>
              <a:ext cx="168635" cy="401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D04807F-936E-4E31-9B21-A481EE8A6A1B}"/>
              </a:ext>
            </a:extLst>
          </p:cNvPr>
          <p:cNvGrpSpPr/>
          <p:nvPr/>
        </p:nvGrpSpPr>
        <p:grpSpPr>
          <a:xfrm>
            <a:off x="7117371" y="3523161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A310E24-3B08-4E57-8B24-CE6C47CCC860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06D32A2-C73A-49ED-BBBC-C6CB6D75E6F6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129CCD66-0C2F-4847-B096-A74275AAED2B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7FF26F38-45B0-4B74-8305-6332F03CB82E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8AC928E-3C97-451B-8383-6157F8E5A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D994DCC6-EC9B-42BF-BFDE-C85C3426D5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E775CF86-728F-4028-A735-6AF86617DDA0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Rectangle: Top Corners Rounded 202">
                    <a:extLst>
                      <a:ext uri="{FF2B5EF4-FFF2-40B4-BE49-F238E27FC236}">
                        <a16:creationId xmlns:a16="http://schemas.microsoft.com/office/drawing/2014/main" id="{0D6722D6-4C3D-4092-8B47-BE0FFA515A53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0C5D6CA6-5F6F-43A8-A7B4-C0FF12DAC253}"/>
                      </a:ext>
                    </a:extLst>
                  </p:cNvPr>
                  <p:cNvSpPr/>
                  <p:nvPr/>
                </p:nvSpPr>
                <p:spPr>
                  <a:xfrm rot="19982841">
                    <a:off x="819483" y="9874396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546EA7FC-FB28-4BB7-885C-E86CED362B8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Rectangle: Top Corners Rounded 205">
                    <a:extLst>
                      <a:ext uri="{FF2B5EF4-FFF2-40B4-BE49-F238E27FC236}">
                        <a16:creationId xmlns:a16="http://schemas.microsoft.com/office/drawing/2014/main" id="{D6EEA462-E554-4D54-B767-AB308737969C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E1688ABA-A9BE-4774-8C07-80013C856A08}"/>
                      </a:ext>
                    </a:extLst>
                  </p:cNvPr>
                  <p:cNvSpPr/>
                  <p:nvPr/>
                </p:nvSpPr>
                <p:spPr>
                  <a:xfrm rot="12435469" flipV="1">
                    <a:off x="1383615" y="9885048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D4A81E2-FA3E-4B30-AD45-61A133497A2C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EF34D4EA-07EB-4620-A403-9963478679F8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4C760EA7-4DE7-4EF4-B5FE-C579898891A3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6B6E33E6-76C2-446C-936C-CC73DEC48921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9BD77E4-95A2-40C8-8731-F021BB3DC8BB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82AA2D0-7AB1-4B02-8AEA-45E4B4B79317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8DFB9BE-9E89-48D2-8D16-40B3FC0C9053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A93FB7C-5244-4AF5-91D6-7FD6658A6E82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A4D5380-3BBF-4C44-A5E4-8766DA520471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05739182-6AB4-4672-A499-7C69D4F8EA7D}"/>
                </a:ext>
              </a:extLst>
            </p:cNvPr>
            <p:cNvSpPr/>
            <p:nvPr/>
          </p:nvSpPr>
          <p:spPr>
            <a:xfrm rot="20349819">
              <a:off x="5099670" y="44591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3E404E0C-8381-405B-BA16-567F63BE5288}"/>
                </a:ext>
              </a:extLst>
            </p:cNvPr>
            <p:cNvSpPr/>
            <p:nvPr/>
          </p:nvSpPr>
          <p:spPr>
            <a:xfrm rot="20349819">
              <a:off x="4822141" y="44180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9" name="emojimouth">
            <a:hlinkClick r:id="" action="ppaction://media"/>
            <a:extLst>
              <a:ext uri="{FF2B5EF4-FFF2-40B4-BE49-F238E27FC236}">
                <a16:creationId xmlns:a16="http://schemas.microsoft.com/office/drawing/2014/main" id="{E66228D5-5EDA-434B-BA19-001436C15C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2"/>
          <a:srcRect l="47529" t="18259" r="41262" b="68965"/>
          <a:stretch/>
        </p:blipFill>
        <p:spPr>
          <a:xfrm flipH="1">
            <a:off x="7745312" y="5046796"/>
            <a:ext cx="454481" cy="291387"/>
          </a:xfrm>
          <a:prstGeom prst="rect">
            <a:avLst/>
          </a:prstGeom>
        </p:spPr>
      </p:pic>
      <p:pic>
        <p:nvPicPr>
          <p:cNvPr id="21" name="AIVoiceGenerator_com_11-12-2024T18_15_56_ H">
            <a:hlinkClick r:id="" action="ppaction://media"/>
            <a:extLst>
              <a:ext uri="{FF2B5EF4-FFF2-40B4-BE49-F238E27FC236}">
                <a16:creationId xmlns:a16="http://schemas.microsoft.com/office/drawing/2014/main" id="{5EC516E0-CF31-4C09-88CC-4ACBF4B57E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7" name="falling-259680">
            <a:hlinkClick r:id="" action="ppaction://media"/>
            <a:extLst>
              <a:ext uri="{FF2B5EF4-FFF2-40B4-BE49-F238E27FC236}">
                <a16:creationId xmlns:a16="http://schemas.microsoft.com/office/drawing/2014/main" id="{85DDD309-EAC4-42E6-B175-9BF0CAD08E8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12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0F40D69D-A01E-4BD2-B371-3E856B13A210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>
                  <p14:trim end="9324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58186" y="11269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0.00026 0.0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40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6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4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09"/>
                </p:tgtEl>
              </p:cMediaNode>
            </p:video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2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2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D04807F-936E-4E31-9B21-A481EE8A6A1B}"/>
              </a:ext>
            </a:extLst>
          </p:cNvPr>
          <p:cNvGrpSpPr/>
          <p:nvPr/>
        </p:nvGrpSpPr>
        <p:grpSpPr>
          <a:xfrm>
            <a:off x="7117371" y="3523161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A310E24-3B08-4E57-8B24-CE6C47CCC860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06D32A2-C73A-49ED-BBBC-C6CB6D75E6F6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129CCD66-0C2F-4847-B096-A74275AAED2B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7FF26F38-45B0-4B74-8305-6332F03CB82E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E1688ABA-A9BE-4774-8C07-80013C856A08}"/>
                      </a:ext>
                    </a:extLst>
                  </p:cNvPr>
                  <p:cNvSpPr/>
                  <p:nvPr/>
                </p:nvSpPr>
                <p:spPr>
                  <a:xfrm rot="8084632" flipV="1">
                    <a:off x="1492958" y="9901157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8AC928E-3C97-451B-8383-6157F8E5A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D994DCC6-EC9B-42BF-BFDE-C85C3426D5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E775CF86-728F-4028-A735-6AF86617DDA0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Rectangle: Top Corners Rounded 202">
                    <a:extLst>
                      <a:ext uri="{FF2B5EF4-FFF2-40B4-BE49-F238E27FC236}">
                        <a16:creationId xmlns:a16="http://schemas.microsoft.com/office/drawing/2014/main" id="{0D6722D6-4C3D-4092-8B47-BE0FFA515A53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0C5D6CA6-5F6F-43A8-A7B4-C0FF12DAC253}"/>
                      </a:ext>
                    </a:extLst>
                  </p:cNvPr>
                  <p:cNvSpPr/>
                  <p:nvPr/>
                </p:nvSpPr>
                <p:spPr>
                  <a:xfrm rot="20678814">
                    <a:off x="738116" y="9890386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546EA7FC-FB28-4BB7-885C-E86CED362B8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Rectangle: Top Corners Rounded 205">
                    <a:extLst>
                      <a:ext uri="{FF2B5EF4-FFF2-40B4-BE49-F238E27FC236}">
                        <a16:creationId xmlns:a16="http://schemas.microsoft.com/office/drawing/2014/main" id="{D6EEA462-E554-4D54-B767-AB308737969C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D4A81E2-FA3E-4B30-AD45-61A133497A2C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EF34D4EA-07EB-4620-A403-9963478679F8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4C760EA7-4DE7-4EF4-B5FE-C579898891A3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6B6E33E6-76C2-446C-936C-CC73DEC48921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9BD77E4-95A2-40C8-8731-F021BB3DC8BB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82AA2D0-7AB1-4B02-8AEA-45E4B4B79317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8DFB9BE-9E89-48D2-8D16-40B3FC0C9053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A93FB7C-5244-4AF5-91D6-7FD6658A6E82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A4D5380-3BBF-4C44-A5E4-8766DA520471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05739182-6AB4-4672-A499-7C69D4F8EA7D}"/>
                </a:ext>
              </a:extLst>
            </p:cNvPr>
            <p:cNvSpPr/>
            <p:nvPr/>
          </p:nvSpPr>
          <p:spPr>
            <a:xfrm rot="20349819">
              <a:off x="5099670" y="44591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3E404E0C-8381-405B-BA16-567F63BE5288}"/>
                </a:ext>
              </a:extLst>
            </p:cNvPr>
            <p:cNvSpPr/>
            <p:nvPr/>
          </p:nvSpPr>
          <p:spPr>
            <a:xfrm rot="20349819">
              <a:off x="4822141" y="44180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FA0D826-4908-4FBE-8907-A5481121AFB6}"/>
              </a:ext>
            </a:extLst>
          </p:cNvPr>
          <p:cNvGrpSpPr/>
          <p:nvPr/>
        </p:nvGrpSpPr>
        <p:grpSpPr>
          <a:xfrm>
            <a:off x="4441554" y="2702547"/>
            <a:ext cx="1772411" cy="2787997"/>
            <a:chOff x="1367737" y="2245195"/>
            <a:chExt cx="2116778" cy="3329686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53BE01E2-47BE-42DB-8CDC-1B6677F516A1}"/>
                </a:ext>
              </a:extLst>
            </p:cNvPr>
            <p:cNvGrpSpPr/>
            <p:nvPr/>
          </p:nvGrpSpPr>
          <p:grpSpPr>
            <a:xfrm>
              <a:off x="1367737" y="2245195"/>
              <a:ext cx="2116778" cy="3329686"/>
              <a:chOff x="1074868" y="3573966"/>
              <a:chExt cx="1418629" cy="223149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1FA18398-613A-4DEE-A0B0-BE70C6DA06CF}"/>
                  </a:ext>
                </a:extLst>
              </p:cNvPr>
              <p:cNvGrpSpPr/>
              <p:nvPr/>
            </p:nvGrpSpPr>
            <p:grpSpPr>
              <a:xfrm>
                <a:off x="1074868" y="3573966"/>
                <a:ext cx="1418629" cy="2231495"/>
                <a:chOff x="1094500" y="2654773"/>
                <a:chExt cx="2211509" cy="3478691"/>
              </a:xfrm>
            </p:grpSpPr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A0435332-C063-48E1-97C7-5433A969DDAC}"/>
                    </a:ext>
                  </a:extLst>
                </p:cNvPr>
                <p:cNvGrpSpPr/>
                <p:nvPr/>
              </p:nvGrpSpPr>
              <p:grpSpPr>
                <a:xfrm>
                  <a:off x="1094500" y="2657176"/>
                  <a:ext cx="2211509" cy="3476288"/>
                  <a:chOff x="3698769" y="4774930"/>
                  <a:chExt cx="2536875" cy="3987738"/>
                </a:xfrm>
              </p:grpSpPr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5B04EB46-3877-4AD6-80D6-831C07BA91EA}"/>
                      </a:ext>
                    </a:extLst>
                  </p:cNvPr>
                  <p:cNvSpPr/>
                  <p:nvPr/>
                </p:nvSpPr>
                <p:spPr>
                  <a:xfrm rot="4915500">
                    <a:off x="4009144" y="6279163"/>
                    <a:ext cx="649908" cy="923979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61ACF497-FDC5-4AD4-87AC-A0D878C92730}"/>
                      </a:ext>
                    </a:extLst>
                  </p:cNvPr>
                  <p:cNvCxnSpPr>
                    <a:cxnSpLocks/>
                    <a:endCxn id="218" idx="3"/>
                  </p:cNvCxnSpPr>
                  <p:nvPr/>
                </p:nvCxnSpPr>
                <p:spPr>
                  <a:xfrm>
                    <a:off x="4651438" y="6951597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5BE7AE0-F716-4DFB-B9C1-D7477F32CC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7" y="7068168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9FC94734-60C0-4B68-8378-D548EBAB5003}"/>
                      </a:ext>
                    </a:extLst>
                  </p:cNvPr>
                  <p:cNvSpPr/>
                  <p:nvPr/>
                </p:nvSpPr>
                <p:spPr>
                  <a:xfrm>
                    <a:off x="3698769" y="4774930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0E3C30EF-D6DD-4E69-9A53-3289A98F7AB7}"/>
                      </a:ext>
                    </a:extLst>
                  </p:cNvPr>
                  <p:cNvSpPr/>
                  <p:nvPr/>
                </p:nvSpPr>
                <p:spPr>
                  <a:xfrm>
                    <a:off x="4455574" y="5799032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: Top Corners Rounded 216">
                    <a:extLst>
                      <a:ext uri="{FF2B5EF4-FFF2-40B4-BE49-F238E27FC236}">
                        <a16:creationId xmlns:a16="http://schemas.microsoft.com/office/drawing/2014/main" id="{CD84DC34-7F52-4FF7-8FC8-D448A030A495}"/>
                      </a:ext>
                    </a:extLst>
                  </p:cNvPr>
                  <p:cNvSpPr/>
                  <p:nvPr/>
                </p:nvSpPr>
                <p:spPr>
                  <a:xfrm>
                    <a:off x="4706697" y="856235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: Top Corners Rounded 217">
                    <a:extLst>
                      <a:ext uri="{FF2B5EF4-FFF2-40B4-BE49-F238E27FC236}">
                        <a16:creationId xmlns:a16="http://schemas.microsoft.com/office/drawing/2014/main" id="{6729CA4F-2AB6-40A8-800D-EAB7D44B7288}"/>
                      </a:ext>
                    </a:extLst>
                  </p:cNvPr>
                  <p:cNvSpPr/>
                  <p:nvPr/>
                </p:nvSpPr>
                <p:spPr>
                  <a:xfrm>
                    <a:off x="4326089" y="8447797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ED8346A4-C258-4DE5-BA2A-0209747C143B}"/>
                      </a:ext>
                    </a:extLst>
                  </p:cNvPr>
                  <p:cNvSpPr/>
                  <p:nvPr/>
                </p:nvSpPr>
                <p:spPr>
                  <a:xfrm rot="21179857">
                    <a:off x="4946164" y="6202266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2F9F01E6-AC08-4267-B548-5C7B5DC16F4F}"/>
                      </a:ext>
                    </a:extLst>
                  </p:cNvPr>
                  <p:cNvSpPr/>
                  <p:nvPr/>
                </p:nvSpPr>
                <p:spPr>
                  <a:xfrm>
                    <a:off x="5338163" y="5799031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DC996293-C56E-441C-9237-1EE3C40101CA}"/>
                      </a:ext>
                    </a:extLst>
                  </p:cNvPr>
                  <p:cNvSpPr/>
                  <p:nvPr/>
                </p:nvSpPr>
                <p:spPr>
                  <a:xfrm>
                    <a:off x="4553891" y="5903524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BFA75167-D68B-4A69-B9BD-0A9C9AFA225D}"/>
                      </a:ext>
                    </a:extLst>
                  </p:cNvPr>
                  <p:cNvSpPr/>
                  <p:nvPr/>
                </p:nvSpPr>
                <p:spPr>
                  <a:xfrm>
                    <a:off x="5436897" y="5907675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F1FFFF37-9D77-4E52-B2A3-F603D06F8EBA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72366" cy="622593"/>
                  <a:chOff x="900019" y="1897272"/>
                  <a:chExt cx="1972366" cy="622593"/>
                </a:xfrm>
              </p:grpSpPr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E8204325-7C91-45A7-A15F-31275B2418DD}"/>
                      </a:ext>
                    </a:extLst>
                  </p:cNvPr>
                  <p:cNvSpPr/>
                  <p:nvPr/>
                </p:nvSpPr>
                <p:spPr>
                  <a:xfrm flipH="1">
                    <a:off x="900019" y="2387310"/>
                    <a:ext cx="1972366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AEFB64F9-33D3-42CE-94C1-F90DE46D008C}"/>
                      </a:ext>
                    </a:extLst>
                  </p:cNvPr>
                  <p:cNvSpPr/>
                  <p:nvPr/>
                </p:nvSpPr>
                <p:spPr>
                  <a:xfrm flipH="1">
                    <a:off x="936488" y="1897272"/>
                    <a:ext cx="189942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9E0ABA65-BE13-457C-9BEF-7C8980D0BF3E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12CC1744-D7C0-4A6C-BF94-207F6219C9C9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54" name="Arc 153">
                <a:extLst>
                  <a:ext uri="{FF2B5EF4-FFF2-40B4-BE49-F238E27FC236}">
                    <a16:creationId xmlns:a16="http://schemas.microsoft.com/office/drawing/2014/main" id="{9DCD3729-B7A4-44D3-BA58-980DF04E80E4}"/>
                  </a:ext>
                </a:extLst>
              </p:cNvPr>
              <p:cNvSpPr/>
              <p:nvPr/>
            </p:nvSpPr>
            <p:spPr>
              <a:xfrm flipH="1">
                <a:off x="1460443" y="4099512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Arc 154">
                <a:extLst>
                  <a:ext uri="{FF2B5EF4-FFF2-40B4-BE49-F238E27FC236}">
                    <a16:creationId xmlns:a16="http://schemas.microsoft.com/office/drawing/2014/main" id="{B9B5CDD8-A9A3-42E3-B8D6-CECF398EF300}"/>
                  </a:ext>
                </a:extLst>
              </p:cNvPr>
              <p:cNvSpPr/>
              <p:nvPr/>
            </p:nvSpPr>
            <p:spPr>
              <a:xfrm rot="19830426">
                <a:off x="1846756" y="4061427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D0B228E-8069-4849-903F-5DFCF4EF72A2}"/>
                </a:ext>
              </a:extLst>
            </p:cNvPr>
            <p:cNvSpPr/>
            <p:nvPr/>
          </p:nvSpPr>
          <p:spPr>
            <a:xfrm rot="1195041" flipH="1">
              <a:off x="3092094" y="3752139"/>
              <a:ext cx="200852" cy="342208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3" name="emojimouth">
            <a:hlinkClick r:id="" action="ppaction://media"/>
            <a:extLst>
              <a:ext uri="{FF2B5EF4-FFF2-40B4-BE49-F238E27FC236}">
                <a16:creationId xmlns:a16="http://schemas.microsoft.com/office/drawing/2014/main" id="{EA081448-8C11-40D0-AFBF-E171737D0F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>
            <a:off x="5194096" y="3944257"/>
            <a:ext cx="290929" cy="186527"/>
          </a:xfrm>
          <a:prstGeom prst="rect">
            <a:avLst/>
          </a:prstGeom>
        </p:spPr>
      </p:pic>
      <p:sp>
        <p:nvSpPr>
          <p:cNvPr id="224" name="Arc 223">
            <a:extLst>
              <a:ext uri="{FF2B5EF4-FFF2-40B4-BE49-F238E27FC236}">
                <a16:creationId xmlns:a16="http://schemas.microsoft.com/office/drawing/2014/main" id="{4512AB39-8724-408B-BC26-BA650E4ECE96}"/>
              </a:ext>
            </a:extLst>
          </p:cNvPr>
          <p:cNvSpPr/>
          <p:nvPr/>
        </p:nvSpPr>
        <p:spPr>
          <a:xfrm rot="10009664">
            <a:off x="7863315" y="5196407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5" name="AIVoiceGenerator_com_11-12-2024T18_23_1_ D">
            <a:hlinkClick r:id="" action="ppaction://media"/>
            <a:extLst>
              <a:ext uri="{FF2B5EF4-FFF2-40B4-BE49-F238E27FC236}">
                <a16:creationId xmlns:a16="http://schemas.microsoft.com/office/drawing/2014/main" id="{4FB05D4C-0390-42B7-914E-5DD891304BD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23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649552" y="-5622421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061110-B57E-40BD-9398-B8CF308E8483}"/>
              </a:ext>
            </a:extLst>
          </p:cNvPr>
          <p:cNvGrpSpPr/>
          <p:nvPr/>
        </p:nvGrpSpPr>
        <p:grpSpPr>
          <a:xfrm>
            <a:off x="10552079" y="0"/>
            <a:ext cx="6081604" cy="4657365"/>
            <a:chOff x="9413828" y="355962"/>
            <a:chExt cx="7038212" cy="53899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3F3B706-ECEC-475D-B636-50F103CCF32B}"/>
                </a:ext>
              </a:extLst>
            </p:cNvPr>
            <p:cNvGrpSpPr/>
            <p:nvPr/>
          </p:nvGrpSpPr>
          <p:grpSpPr>
            <a:xfrm>
              <a:off x="9413828" y="708990"/>
              <a:ext cx="2865480" cy="5036918"/>
              <a:chOff x="9413828" y="708990"/>
              <a:chExt cx="2865480" cy="5036918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4FC11BB0-4C94-4911-B5D7-4233E6ADB4FF}"/>
                  </a:ext>
                </a:extLst>
              </p:cNvPr>
              <p:cNvGrpSpPr/>
              <p:nvPr/>
            </p:nvGrpSpPr>
            <p:grpSpPr>
              <a:xfrm>
                <a:off x="9791700" y="708990"/>
                <a:ext cx="2487608" cy="3912999"/>
                <a:chOff x="1367737" y="2245195"/>
                <a:chExt cx="2116778" cy="3329686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5"/>
                  <a:ext cx="2116778" cy="3329686"/>
                  <a:chOff x="1074868" y="3573966"/>
                  <a:chExt cx="1418629" cy="2231495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9" cy="2231495"/>
                    <a:chOff x="1094500" y="2654773"/>
                    <a:chExt cx="2211509" cy="3478691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500" y="2657176"/>
                      <a:ext cx="2211509" cy="3476288"/>
                      <a:chOff x="3698769" y="4774930"/>
                      <a:chExt cx="2536875" cy="3987738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4915500">
                        <a:off x="4591648" y="6143903"/>
                        <a:ext cx="649908" cy="923979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51438" y="6951597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9" y="4774930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45745" y="5757091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697" y="8562358"/>
                        <a:ext cx="669495" cy="200310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6089" y="8447797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420143" flipH="1">
                        <a:off x="4709937" y="6159323"/>
                        <a:ext cx="129037" cy="190500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8334" y="5757090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02620" y="5863757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1872" y="5865264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1972366" cy="622593"/>
                      <a:chOff x="900019" y="1897272"/>
                      <a:chExt cx="1972366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00019" y="2387310"/>
                        <a:ext cx="1972366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6488" y="1897272"/>
                        <a:ext cx="1899425" cy="522495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960655" flipH="1">
                    <a:off x="1358803" y="4044728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1157861">
                    <a:off x="1751267" y="4030252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Arc 142">
                    <a:extLst>
                      <a:ext uri="{FF2B5EF4-FFF2-40B4-BE49-F238E27FC236}">
                        <a16:creationId xmlns:a16="http://schemas.microsoft.com/office/drawing/2014/main" id="{9725FCF9-3B49-42F0-82AB-3A441E0B0B1D}"/>
                      </a:ext>
                    </a:extLst>
                  </p:cNvPr>
                  <p:cNvSpPr/>
                  <p:nvPr/>
                </p:nvSpPr>
                <p:spPr>
                  <a:xfrm rot="9163900">
                    <a:off x="1650202" y="4457647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A18C2E0B-81EB-43A9-8214-E945B6B32C06}"/>
                    </a:ext>
                  </a:extLst>
                </p:cNvPr>
                <p:cNvSpPr/>
                <p:nvPr/>
              </p:nvSpPr>
              <p:spPr>
                <a:xfrm flipH="1">
                  <a:off x="2301477" y="3800442"/>
                  <a:ext cx="598358" cy="29972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  <a:gd name="connsiteX0" fmla="*/ 0 w 551287"/>
                    <a:gd name="connsiteY0" fmla="*/ 0 h 600993"/>
                    <a:gd name="connsiteX1" fmla="*/ 326496 w 551287"/>
                    <a:gd name="connsiteY1" fmla="*/ 595214 h 600993"/>
                    <a:gd name="connsiteX2" fmla="*/ 465562 w 551287"/>
                    <a:gd name="connsiteY2" fmla="*/ 306861 h 600993"/>
                    <a:gd name="connsiteX3" fmla="*/ 551287 w 551287"/>
                    <a:gd name="connsiteY3" fmla="*/ 383061 h 600993"/>
                    <a:gd name="connsiteX4" fmla="*/ 551287 w 551287"/>
                    <a:gd name="connsiteY4" fmla="*/ 383061 h 600993"/>
                    <a:gd name="connsiteX0" fmla="*/ 0 w 551287"/>
                    <a:gd name="connsiteY0" fmla="*/ 0 h 606664"/>
                    <a:gd name="connsiteX1" fmla="*/ 326496 w 551287"/>
                    <a:gd name="connsiteY1" fmla="*/ 595214 h 606664"/>
                    <a:gd name="connsiteX2" fmla="*/ 470014 w 551287"/>
                    <a:gd name="connsiteY2" fmla="*/ 476314 h 606664"/>
                    <a:gd name="connsiteX3" fmla="*/ 551287 w 551287"/>
                    <a:gd name="connsiteY3" fmla="*/ 383061 h 606664"/>
                    <a:gd name="connsiteX4" fmla="*/ 551287 w 551287"/>
                    <a:gd name="connsiteY4" fmla="*/ 383061 h 606664"/>
                    <a:gd name="connsiteX0" fmla="*/ 0 w 551287"/>
                    <a:gd name="connsiteY0" fmla="*/ 0 h 622310"/>
                    <a:gd name="connsiteX1" fmla="*/ 326496 w 551287"/>
                    <a:gd name="connsiteY1" fmla="*/ 595214 h 622310"/>
                    <a:gd name="connsiteX2" fmla="*/ 481412 w 551287"/>
                    <a:gd name="connsiteY2" fmla="*/ 580338 h 622310"/>
                    <a:gd name="connsiteX3" fmla="*/ 551287 w 551287"/>
                    <a:gd name="connsiteY3" fmla="*/ 383061 h 622310"/>
                    <a:gd name="connsiteX4" fmla="*/ 551287 w 551287"/>
                    <a:gd name="connsiteY4" fmla="*/ 383061 h 622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1287" h="622310">
                      <a:moveTo>
                        <a:pt x="0" y="0"/>
                      </a:moveTo>
                      <a:cubicBezTo>
                        <a:pt x="56679" y="39347"/>
                        <a:pt x="248902" y="544071"/>
                        <a:pt x="326496" y="595214"/>
                      </a:cubicBezTo>
                      <a:cubicBezTo>
                        <a:pt x="404090" y="646357"/>
                        <a:pt x="443947" y="615697"/>
                        <a:pt x="481412" y="580338"/>
                      </a:cubicBezTo>
                      <a:cubicBezTo>
                        <a:pt x="518877" y="544979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C20592C6-07CA-4640-A0A4-9AB4A4DF7BA0}"/>
                    </a:ext>
                  </a:extLst>
                </p:cNvPr>
                <p:cNvSpPr/>
                <p:nvPr/>
              </p:nvSpPr>
              <p:spPr>
                <a:xfrm>
                  <a:off x="1743231" y="3757368"/>
                  <a:ext cx="532673" cy="354275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  <a:gd name="connsiteX0" fmla="*/ 0 w 551287"/>
                    <a:gd name="connsiteY0" fmla="*/ 0 h 600993"/>
                    <a:gd name="connsiteX1" fmla="*/ 326496 w 551287"/>
                    <a:gd name="connsiteY1" fmla="*/ 595214 h 600993"/>
                    <a:gd name="connsiteX2" fmla="*/ 465562 w 551287"/>
                    <a:gd name="connsiteY2" fmla="*/ 306861 h 600993"/>
                    <a:gd name="connsiteX3" fmla="*/ 551287 w 551287"/>
                    <a:gd name="connsiteY3" fmla="*/ 383061 h 600993"/>
                    <a:gd name="connsiteX4" fmla="*/ 551287 w 551287"/>
                    <a:gd name="connsiteY4" fmla="*/ 383061 h 600993"/>
                    <a:gd name="connsiteX0" fmla="*/ 0 w 551287"/>
                    <a:gd name="connsiteY0" fmla="*/ 0 h 606664"/>
                    <a:gd name="connsiteX1" fmla="*/ 326496 w 551287"/>
                    <a:gd name="connsiteY1" fmla="*/ 595214 h 606664"/>
                    <a:gd name="connsiteX2" fmla="*/ 470014 w 551287"/>
                    <a:gd name="connsiteY2" fmla="*/ 476314 h 606664"/>
                    <a:gd name="connsiteX3" fmla="*/ 551287 w 551287"/>
                    <a:gd name="connsiteY3" fmla="*/ 383061 h 606664"/>
                    <a:gd name="connsiteX4" fmla="*/ 551287 w 551287"/>
                    <a:gd name="connsiteY4" fmla="*/ 383061 h 606664"/>
                    <a:gd name="connsiteX0" fmla="*/ 0 w 551287"/>
                    <a:gd name="connsiteY0" fmla="*/ 0 h 622310"/>
                    <a:gd name="connsiteX1" fmla="*/ 326496 w 551287"/>
                    <a:gd name="connsiteY1" fmla="*/ 595214 h 622310"/>
                    <a:gd name="connsiteX2" fmla="*/ 481412 w 551287"/>
                    <a:gd name="connsiteY2" fmla="*/ 580338 h 622310"/>
                    <a:gd name="connsiteX3" fmla="*/ 551287 w 551287"/>
                    <a:gd name="connsiteY3" fmla="*/ 383061 h 622310"/>
                    <a:gd name="connsiteX4" fmla="*/ 551287 w 551287"/>
                    <a:gd name="connsiteY4" fmla="*/ 383061 h 622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1287" h="622310">
                      <a:moveTo>
                        <a:pt x="0" y="0"/>
                      </a:moveTo>
                      <a:cubicBezTo>
                        <a:pt x="56679" y="39347"/>
                        <a:pt x="248902" y="544071"/>
                        <a:pt x="326496" y="595214"/>
                      </a:cubicBezTo>
                      <a:cubicBezTo>
                        <a:pt x="404090" y="646357"/>
                        <a:pt x="443947" y="615697"/>
                        <a:pt x="481412" y="580338"/>
                      </a:cubicBezTo>
                      <a:cubicBezTo>
                        <a:pt x="518877" y="544979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7CF735-956C-4C88-BDF6-D1D534CF266D}"/>
                  </a:ext>
                </a:extLst>
              </p:cNvPr>
              <p:cNvGrpSpPr/>
              <p:nvPr/>
            </p:nvGrpSpPr>
            <p:grpSpPr>
              <a:xfrm>
                <a:off x="9413828" y="2760031"/>
                <a:ext cx="1909224" cy="2985877"/>
                <a:chOff x="4186776" y="3525838"/>
                <a:chExt cx="1909224" cy="2985877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5A26D216-7C23-48B9-880B-785808E56E20}"/>
                    </a:ext>
                  </a:extLst>
                </p:cNvPr>
                <p:cNvSpPr/>
                <p:nvPr/>
              </p:nvSpPr>
              <p:spPr>
                <a:xfrm>
                  <a:off x="5373415" y="5608118"/>
                  <a:ext cx="722585" cy="7832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600000" lon="18899978" rev="0"/>
                  </a:camera>
                  <a:lightRig rig="threePt" dir="t"/>
                </a:scene3d>
                <a:sp3d extrusionH="196850">
                  <a:bevelT w="285750"/>
                  <a:bevelB w="342900"/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711BDF4-7024-4D0D-9159-FFD9E72815B6}"/>
                    </a:ext>
                  </a:extLst>
                </p:cNvPr>
                <p:cNvCxnSpPr/>
                <p:nvPr/>
              </p:nvCxnSpPr>
              <p:spPr>
                <a:xfrm flipH="1">
                  <a:off x="5291138" y="3820937"/>
                  <a:ext cx="330200" cy="1206500"/>
                </a:xfrm>
                <a:prstGeom prst="line">
                  <a:avLst/>
                </a:prstGeom>
                <a:ln w="111125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: Rounded Corners 8">
                  <a:extLst>
                    <a:ext uri="{FF2B5EF4-FFF2-40B4-BE49-F238E27FC236}">
                      <a16:creationId xmlns:a16="http://schemas.microsoft.com/office/drawing/2014/main" id="{E9B94687-7573-4E55-825B-506436A4F783}"/>
                    </a:ext>
                  </a:extLst>
                </p:cNvPr>
                <p:cNvSpPr/>
                <p:nvPr/>
              </p:nvSpPr>
              <p:spPr>
                <a:xfrm>
                  <a:off x="4608324" y="5196506"/>
                  <a:ext cx="1340362" cy="1201052"/>
                </a:xfrm>
                <a:custGeom>
                  <a:avLst/>
                  <a:gdLst>
                    <a:gd name="connsiteX0" fmla="*/ 0 w 714375"/>
                    <a:gd name="connsiteY0" fmla="*/ 119065 h 1206500"/>
                    <a:gd name="connsiteX1" fmla="*/ 119065 w 714375"/>
                    <a:gd name="connsiteY1" fmla="*/ 0 h 1206500"/>
                    <a:gd name="connsiteX2" fmla="*/ 595310 w 714375"/>
                    <a:gd name="connsiteY2" fmla="*/ 0 h 1206500"/>
                    <a:gd name="connsiteX3" fmla="*/ 714375 w 714375"/>
                    <a:gd name="connsiteY3" fmla="*/ 119065 h 1206500"/>
                    <a:gd name="connsiteX4" fmla="*/ 714375 w 714375"/>
                    <a:gd name="connsiteY4" fmla="*/ 1087435 h 1206500"/>
                    <a:gd name="connsiteX5" fmla="*/ 595310 w 714375"/>
                    <a:gd name="connsiteY5" fmla="*/ 1206500 h 1206500"/>
                    <a:gd name="connsiteX6" fmla="*/ 119065 w 714375"/>
                    <a:gd name="connsiteY6" fmla="*/ 1206500 h 1206500"/>
                    <a:gd name="connsiteX7" fmla="*/ 0 w 714375"/>
                    <a:gd name="connsiteY7" fmla="*/ 1087435 h 1206500"/>
                    <a:gd name="connsiteX8" fmla="*/ 0 w 714375"/>
                    <a:gd name="connsiteY8" fmla="*/ 119065 h 1206500"/>
                    <a:gd name="connsiteX0" fmla="*/ 0 w 714375"/>
                    <a:gd name="connsiteY0" fmla="*/ 119065 h 1253380"/>
                    <a:gd name="connsiteX1" fmla="*/ 119065 w 714375"/>
                    <a:gd name="connsiteY1" fmla="*/ 0 h 1253380"/>
                    <a:gd name="connsiteX2" fmla="*/ 595310 w 714375"/>
                    <a:gd name="connsiteY2" fmla="*/ 0 h 1253380"/>
                    <a:gd name="connsiteX3" fmla="*/ 714375 w 714375"/>
                    <a:gd name="connsiteY3" fmla="*/ 119065 h 1253380"/>
                    <a:gd name="connsiteX4" fmla="*/ 714375 w 714375"/>
                    <a:gd name="connsiteY4" fmla="*/ 1087435 h 1253380"/>
                    <a:gd name="connsiteX5" fmla="*/ 595310 w 714375"/>
                    <a:gd name="connsiteY5" fmla="*/ 1206500 h 1253380"/>
                    <a:gd name="connsiteX6" fmla="*/ 449262 w 714375"/>
                    <a:gd name="connsiteY6" fmla="*/ 1253331 h 1253380"/>
                    <a:gd name="connsiteX7" fmla="*/ 119065 w 714375"/>
                    <a:gd name="connsiteY7" fmla="*/ 1206500 h 1253380"/>
                    <a:gd name="connsiteX8" fmla="*/ 0 w 714375"/>
                    <a:gd name="connsiteY8" fmla="*/ 1087435 h 1253380"/>
                    <a:gd name="connsiteX9" fmla="*/ 0 w 714375"/>
                    <a:gd name="connsiteY9" fmla="*/ 119065 h 1253380"/>
                    <a:gd name="connsiteX0" fmla="*/ 133350 w 847725"/>
                    <a:gd name="connsiteY0" fmla="*/ 119065 h 1253380"/>
                    <a:gd name="connsiteX1" fmla="*/ 252415 w 847725"/>
                    <a:gd name="connsiteY1" fmla="*/ 0 h 1253380"/>
                    <a:gd name="connsiteX2" fmla="*/ 728660 w 847725"/>
                    <a:gd name="connsiteY2" fmla="*/ 0 h 1253380"/>
                    <a:gd name="connsiteX3" fmla="*/ 847725 w 847725"/>
                    <a:gd name="connsiteY3" fmla="*/ 119065 h 1253380"/>
                    <a:gd name="connsiteX4" fmla="*/ 847725 w 847725"/>
                    <a:gd name="connsiteY4" fmla="*/ 1087435 h 1253380"/>
                    <a:gd name="connsiteX5" fmla="*/ 728660 w 847725"/>
                    <a:gd name="connsiteY5" fmla="*/ 1206500 h 1253380"/>
                    <a:gd name="connsiteX6" fmla="*/ 582612 w 847725"/>
                    <a:gd name="connsiteY6" fmla="*/ 1253331 h 1253380"/>
                    <a:gd name="connsiteX7" fmla="*/ 252415 w 847725"/>
                    <a:gd name="connsiteY7" fmla="*/ 1206500 h 1253380"/>
                    <a:gd name="connsiteX8" fmla="*/ 0 w 847725"/>
                    <a:gd name="connsiteY8" fmla="*/ 1039810 h 1253380"/>
                    <a:gd name="connsiteX9" fmla="*/ 133350 w 847725"/>
                    <a:gd name="connsiteY9" fmla="*/ 119065 h 1253380"/>
                    <a:gd name="connsiteX0" fmla="*/ 133430 w 847805"/>
                    <a:gd name="connsiteY0" fmla="*/ 119065 h 1253380"/>
                    <a:gd name="connsiteX1" fmla="*/ 252495 w 847805"/>
                    <a:gd name="connsiteY1" fmla="*/ 0 h 1253380"/>
                    <a:gd name="connsiteX2" fmla="*/ 728740 w 847805"/>
                    <a:gd name="connsiteY2" fmla="*/ 0 h 1253380"/>
                    <a:gd name="connsiteX3" fmla="*/ 847805 w 847805"/>
                    <a:gd name="connsiteY3" fmla="*/ 119065 h 1253380"/>
                    <a:gd name="connsiteX4" fmla="*/ 847805 w 847805"/>
                    <a:gd name="connsiteY4" fmla="*/ 1087435 h 1253380"/>
                    <a:gd name="connsiteX5" fmla="*/ 728740 w 847805"/>
                    <a:gd name="connsiteY5" fmla="*/ 1206500 h 1253380"/>
                    <a:gd name="connsiteX6" fmla="*/ 582692 w 847805"/>
                    <a:gd name="connsiteY6" fmla="*/ 1253331 h 1253380"/>
                    <a:gd name="connsiteX7" fmla="*/ 252495 w 847805"/>
                    <a:gd name="connsiteY7" fmla="*/ 1206500 h 1253380"/>
                    <a:gd name="connsiteX8" fmla="*/ 80 w 847805"/>
                    <a:gd name="connsiteY8" fmla="*/ 1039810 h 1253380"/>
                    <a:gd name="connsiteX9" fmla="*/ 133430 w 847805"/>
                    <a:gd name="connsiteY9" fmla="*/ 119065 h 1253380"/>
                    <a:gd name="connsiteX0" fmla="*/ 133430 w 858977"/>
                    <a:gd name="connsiteY0" fmla="*/ 119065 h 1253380"/>
                    <a:gd name="connsiteX1" fmla="*/ 252495 w 858977"/>
                    <a:gd name="connsiteY1" fmla="*/ 0 h 1253380"/>
                    <a:gd name="connsiteX2" fmla="*/ 728740 w 858977"/>
                    <a:gd name="connsiteY2" fmla="*/ 0 h 1253380"/>
                    <a:gd name="connsiteX3" fmla="*/ 847805 w 858977"/>
                    <a:gd name="connsiteY3" fmla="*/ 119065 h 1253380"/>
                    <a:gd name="connsiteX4" fmla="*/ 858917 w 858977"/>
                    <a:gd name="connsiteY4" fmla="*/ 505619 h 1253380"/>
                    <a:gd name="connsiteX5" fmla="*/ 847805 w 858977"/>
                    <a:gd name="connsiteY5" fmla="*/ 1087435 h 1253380"/>
                    <a:gd name="connsiteX6" fmla="*/ 728740 w 858977"/>
                    <a:gd name="connsiteY6" fmla="*/ 1206500 h 1253380"/>
                    <a:gd name="connsiteX7" fmla="*/ 582692 w 858977"/>
                    <a:gd name="connsiteY7" fmla="*/ 1253331 h 1253380"/>
                    <a:gd name="connsiteX8" fmla="*/ 252495 w 858977"/>
                    <a:gd name="connsiteY8" fmla="*/ 1206500 h 1253380"/>
                    <a:gd name="connsiteX9" fmla="*/ 80 w 858977"/>
                    <a:gd name="connsiteY9" fmla="*/ 1039810 h 1253380"/>
                    <a:gd name="connsiteX10" fmla="*/ 133430 w 858977"/>
                    <a:gd name="connsiteY10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847805 w 1292305"/>
                    <a:gd name="connsiteY5" fmla="*/ 1087435 h 1253380"/>
                    <a:gd name="connsiteX6" fmla="*/ 728740 w 1292305"/>
                    <a:gd name="connsiteY6" fmla="*/ 1206500 h 1253380"/>
                    <a:gd name="connsiteX7" fmla="*/ 582692 w 1292305"/>
                    <a:gd name="connsiteY7" fmla="*/ 1253331 h 1253380"/>
                    <a:gd name="connsiteX8" fmla="*/ 252495 w 1292305"/>
                    <a:gd name="connsiteY8" fmla="*/ 1206500 h 1253380"/>
                    <a:gd name="connsiteX9" fmla="*/ 80 w 1292305"/>
                    <a:gd name="connsiteY9" fmla="*/ 1039810 h 1253380"/>
                    <a:gd name="connsiteX10" fmla="*/ 133430 w 1292305"/>
                    <a:gd name="connsiteY10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47805 w 1292305"/>
                    <a:gd name="connsiteY6" fmla="*/ 1087435 h 1253380"/>
                    <a:gd name="connsiteX7" fmla="*/ 728740 w 1292305"/>
                    <a:gd name="connsiteY7" fmla="*/ 1206500 h 1253380"/>
                    <a:gd name="connsiteX8" fmla="*/ 582692 w 1292305"/>
                    <a:gd name="connsiteY8" fmla="*/ 1253331 h 1253380"/>
                    <a:gd name="connsiteX9" fmla="*/ 252495 w 1292305"/>
                    <a:gd name="connsiteY9" fmla="*/ 1206500 h 1253380"/>
                    <a:gd name="connsiteX10" fmla="*/ 80 w 1292305"/>
                    <a:gd name="connsiteY10" fmla="*/ 1039810 h 1253380"/>
                    <a:gd name="connsiteX11" fmla="*/ 133430 w 1292305"/>
                    <a:gd name="connsiteY11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01767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39867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44629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958930 w 1292305"/>
                    <a:gd name="connsiteY5" fmla="*/ 477044 h 1253380"/>
                    <a:gd name="connsiteX6" fmla="*/ 844629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5352"/>
                    <a:gd name="connsiteY0" fmla="*/ 119065 h 1253380"/>
                    <a:gd name="connsiteX1" fmla="*/ 252495 w 1295352"/>
                    <a:gd name="connsiteY1" fmla="*/ 0 h 1253380"/>
                    <a:gd name="connsiteX2" fmla="*/ 728740 w 1295352"/>
                    <a:gd name="connsiteY2" fmla="*/ 0 h 1253380"/>
                    <a:gd name="connsiteX3" fmla="*/ 847805 w 1295352"/>
                    <a:gd name="connsiteY3" fmla="*/ 119065 h 1253380"/>
                    <a:gd name="connsiteX4" fmla="*/ 1220867 w 1295352"/>
                    <a:gd name="connsiteY4" fmla="*/ 434181 h 1253380"/>
                    <a:gd name="connsiteX5" fmla="*/ 1292304 w 1295352"/>
                    <a:gd name="connsiteY5" fmla="*/ 672307 h 1253380"/>
                    <a:gd name="connsiteX6" fmla="*/ 958930 w 1295352"/>
                    <a:gd name="connsiteY6" fmla="*/ 477044 h 1253380"/>
                    <a:gd name="connsiteX7" fmla="*/ 844629 w 1295352"/>
                    <a:gd name="connsiteY7" fmla="*/ 743744 h 1253380"/>
                    <a:gd name="connsiteX8" fmla="*/ 847805 w 1295352"/>
                    <a:gd name="connsiteY8" fmla="*/ 1087435 h 1253380"/>
                    <a:gd name="connsiteX9" fmla="*/ 728740 w 1295352"/>
                    <a:gd name="connsiteY9" fmla="*/ 1206500 h 1253380"/>
                    <a:gd name="connsiteX10" fmla="*/ 582692 w 1295352"/>
                    <a:gd name="connsiteY10" fmla="*/ 1253331 h 1253380"/>
                    <a:gd name="connsiteX11" fmla="*/ 252495 w 1295352"/>
                    <a:gd name="connsiteY11" fmla="*/ 1206500 h 1253380"/>
                    <a:gd name="connsiteX12" fmla="*/ 80 w 1295352"/>
                    <a:gd name="connsiteY12" fmla="*/ 1039810 h 1253380"/>
                    <a:gd name="connsiteX13" fmla="*/ 133430 w 1295352"/>
                    <a:gd name="connsiteY13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68478 w 1298929"/>
                    <a:gd name="connsiteY6" fmla="*/ 486569 h 1253380"/>
                    <a:gd name="connsiteX7" fmla="*/ 958930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73240 w 1298929"/>
                    <a:gd name="connsiteY6" fmla="*/ 448469 h 1253380"/>
                    <a:gd name="connsiteX7" fmla="*/ 958930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73240 w 1298929"/>
                    <a:gd name="connsiteY6" fmla="*/ 434182 h 1253380"/>
                    <a:gd name="connsiteX7" fmla="*/ 958930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73240 w 1298929"/>
                    <a:gd name="connsiteY6" fmla="*/ 434182 h 1253380"/>
                    <a:gd name="connsiteX7" fmla="*/ 973217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71971"/>
                    <a:gd name="connsiteY0" fmla="*/ 119065 h 1253380"/>
                    <a:gd name="connsiteX1" fmla="*/ 252495 w 1271971"/>
                    <a:gd name="connsiteY1" fmla="*/ 0 h 1253380"/>
                    <a:gd name="connsiteX2" fmla="*/ 728740 w 1271971"/>
                    <a:gd name="connsiteY2" fmla="*/ 0 h 1253380"/>
                    <a:gd name="connsiteX3" fmla="*/ 847805 w 1271971"/>
                    <a:gd name="connsiteY3" fmla="*/ 119065 h 1253380"/>
                    <a:gd name="connsiteX4" fmla="*/ 1220867 w 1271971"/>
                    <a:gd name="connsiteY4" fmla="*/ 434181 h 1253380"/>
                    <a:gd name="connsiteX5" fmla="*/ 1254204 w 1271971"/>
                    <a:gd name="connsiteY5" fmla="*/ 700882 h 1253380"/>
                    <a:gd name="connsiteX6" fmla="*/ 1173240 w 1271971"/>
                    <a:gd name="connsiteY6" fmla="*/ 434182 h 1253380"/>
                    <a:gd name="connsiteX7" fmla="*/ 973217 w 1271971"/>
                    <a:gd name="connsiteY7" fmla="*/ 477044 h 1253380"/>
                    <a:gd name="connsiteX8" fmla="*/ 844629 w 1271971"/>
                    <a:gd name="connsiteY8" fmla="*/ 743744 h 1253380"/>
                    <a:gd name="connsiteX9" fmla="*/ 847805 w 1271971"/>
                    <a:gd name="connsiteY9" fmla="*/ 1087435 h 1253380"/>
                    <a:gd name="connsiteX10" fmla="*/ 728740 w 1271971"/>
                    <a:gd name="connsiteY10" fmla="*/ 1206500 h 1253380"/>
                    <a:gd name="connsiteX11" fmla="*/ 582692 w 1271971"/>
                    <a:gd name="connsiteY11" fmla="*/ 1253331 h 1253380"/>
                    <a:gd name="connsiteX12" fmla="*/ 252495 w 1271971"/>
                    <a:gd name="connsiteY12" fmla="*/ 1206500 h 1253380"/>
                    <a:gd name="connsiteX13" fmla="*/ 80 w 1271971"/>
                    <a:gd name="connsiteY13" fmla="*/ 1039810 h 1253380"/>
                    <a:gd name="connsiteX14" fmla="*/ 133430 w 1271971"/>
                    <a:gd name="connsiteY14" fmla="*/ 119065 h 1253380"/>
                    <a:gd name="connsiteX0" fmla="*/ 133430 w 1261906"/>
                    <a:gd name="connsiteY0" fmla="*/ 119065 h 1253380"/>
                    <a:gd name="connsiteX1" fmla="*/ 252495 w 1261906"/>
                    <a:gd name="connsiteY1" fmla="*/ 0 h 1253380"/>
                    <a:gd name="connsiteX2" fmla="*/ 728740 w 1261906"/>
                    <a:gd name="connsiteY2" fmla="*/ 0 h 1253380"/>
                    <a:gd name="connsiteX3" fmla="*/ 847805 w 1261906"/>
                    <a:gd name="connsiteY3" fmla="*/ 119065 h 1253380"/>
                    <a:gd name="connsiteX4" fmla="*/ 1106566 w 1261906"/>
                    <a:gd name="connsiteY4" fmla="*/ 186531 h 1253380"/>
                    <a:gd name="connsiteX5" fmla="*/ 1220867 w 1261906"/>
                    <a:gd name="connsiteY5" fmla="*/ 434181 h 1253380"/>
                    <a:gd name="connsiteX6" fmla="*/ 1254204 w 1261906"/>
                    <a:gd name="connsiteY6" fmla="*/ 700882 h 1253380"/>
                    <a:gd name="connsiteX7" fmla="*/ 1173240 w 1261906"/>
                    <a:gd name="connsiteY7" fmla="*/ 434182 h 1253380"/>
                    <a:gd name="connsiteX8" fmla="*/ 973217 w 1261906"/>
                    <a:gd name="connsiteY8" fmla="*/ 477044 h 1253380"/>
                    <a:gd name="connsiteX9" fmla="*/ 844629 w 1261906"/>
                    <a:gd name="connsiteY9" fmla="*/ 743744 h 1253380"/>
                    <a:gd name="connsiteX10" fmla="*/ 847805 w 1261906"/>
                    <a:gd name="connsiteY10" fmla="*/ 1087435 h 1253380"/>
                    <a:gd name="connsiteX11" fmla="*/ 728740 w 1261906"/>
                    <a:gd name="connsiteY11" fmla="*/ 1206500 h 1253380"/>
                    <a:gd name="connsiteX12" fmla="*/ 582692 w 1261906"/>
                    <a:gd name="connsiteY12" fmla="*/ 1253331 h 1253380"/>
                    <a:gd name="connsiteX13" fmla="*/ 252495 w 1261906"/>
                    <a:gd name="connsiteY13" fmla="*/ 1206500 h 1253380"/>
                    <a:gd name="connsiteX14" fmla="*/ 80 w 1261906"/>
                    <a:gd name="connsiteY14" fmla="*/ 1039810 h 1253380"/>
                    <a:gd name="connsiteX15" fmla="*/ 133430 w 1261906"/>
                    <a:gd name="connsiteY15" fmla="*/ 119065 h 1253380"/>
                    <a:gd name="connsiteX0" fmla="*/ 133430 w 1261906"/>
                    <a:gd name="connsiteY0" fmla="*/ 119065 h 1253380"/>
                    <a:gd name="connsiteX1" fmla="*/ 252495 w 1261906"/>
                    <a:gd name="connsiteY1" fmla="*/ 0 h 1253380"/>
                    <a:gd name="connsiteX2" fmla="*/ 728740 w 1261906"/>
                    <a:gd name="connsiteY2" fmla="*/ 0 h 1253380"/>
                    <a:gd name="connsiteX3" fmla="*/ 1014493 w 1261906"/>
                    <a:gd name="connsiteY3" fmla="*/ 119065 h 1253380"/>
                    <a:gd name="connsiteX4" fmla="*/ 1106566 w 1261906"/>
                    <a:gd name="connsiteY4" fmla="*/ 186531 h 1253380"/>
                    <a:gd name="connsiteX5" fmla="*/ 1220867 w 1261906"/>
                    <a:gd name="connsiteY5" fmla="*/ 434181 h 1253380"/>
                    <a:gd name="connsiteX6" fmla="*/ 1254204 w 1261906"/>
                    <a:gd name="connsiteY6" fmla="*/ 700882 h 1253380"/>
                    <a:gd name="connsiteX7" fmla="*/ 1173240 w 1261906"/>
                    <a:gd name="connsiteY7" fmla="*/ 434182 h 1253380"/>
                    <a:gd name="connsiteX8" fmla="*/ 973217 w 1261906"/>
                    <a:gd name="connsiteY8" fmla="*/ 477044 h 1253380"/>
                    <a:gd name="connsiteX9" fmla="*/ 844629 w 1261906"/>
                    <a:gd name="connsiteY9" fmla="*/ 743744 h 1253380"/>
                    <a:gd name="connsiteX10" fmla="*/ 847805 w 1261906"/>
                    <a:gd name="connsiteY10" fmla="*/ 1087435 h 1253380"/>
                    <a:gd name="connsiteX11" fmla="*/ 728740 w 1261906"/>
                    <a:gd name="connsiteY11" fmla="*/ 1206500 h 1253380"/>
                    <a:gd name="connsiteX12" fmla="*/ 582692 w 1261906"/>
                    <a:gd name="connsiteY12" fmla="*/ 1253331 h 1253380"/>
                    <a:gd name="connsiteX13" fmla="*/ 252495 w 1261906"/>
                    <a:gd name="connsiteY13" fmla="*/ 1206500 h 1253380"/>
                    <a:gd name="connsiteX14" fmla="*/ 80 w 1261906"/>
                    <a:gd name="connsiteY14" fmla="*/ 1039810 h 1253380"/>
                    <a:gd name="connsiteX15" fmla="*/ 133430 w 1261906"/>
                    <a:gd name="connsiteY15" fmla="*/ 119065 h 1253380"/>
                    <a:gd name="connsiteX0" fmla="*/ 133430 w 1261906"/>
                    <a:gd name="connsiteY0" fmla="*/ 119065 h 1253380"/>
                    <a:gd name="connsiteX1" fmla="*/ 333458 w 1261906"/>
                    <a:gd name="connsiteY1" fmla="*/ 47625 h 1253380"/>
                    <a:gd name="connsiteX2" fmla="*/ 728740 w 1261906"/>
                    <a:gd name="connsiteY2" fmla="*/ 0 h 1253380"/>
                    <a:gd name="connsiteX3" fmla="*/ 1014493 w 1261906"/>
                    <a:gd name="connsiteY3" fmla="*/ 119065 h 1253380"/>
                    <a:gd name="connsiteX4" fmla="*/ 1106566 w 1261906"/>
                    <a:gd name="connsiteY4" fmla="*/ 186531 h 1253380"/>
                    <a:gd name="connsiteX5" fmla="*/ 1220867 w 1261906"/>
                    <a:gd name="connsiteY5" fmla="*/ 434181 h 1253380"/>
                    <a:gd name="connsiteX6" fmla="*/ 1254204 w 1261906"/>
                    <a:gd name="connsiteY6" fmla="*/ 700882 h 1253380"/>
                    <a:gd name="connsiteX7" fmla="*/ 1173240 w 1261906"/>
                    <a:gd name="connsiteY7" fmla="*/ 434182 h 1253380"/>
                    <a:gd name="connsiteX8" fmla="*/ 973217 w 1261906"/>
                    <a:gd name="connsiteY8" fmla="*/ 477044 h 1253380"/>
                    <a:gd name="connsiteX9" fmla="*/ 844629 w 1261906"/>
                    <a:gd name="connsiteY9" fmla="*/ 743744 h 1253380"/>
                    <a:gd name="connsiteX10" fmla="*/ 847805 w 1261906"/>
                    <a:gd name="connsiteY10" fmla="*/ 1087435 h 1253380"/>
                    <a:gd name="connsiteX11" fmla="*/ 728740 w 1261906"/>
                    <a:gd name="connsiteY11" fmla="*/ 1206500 h 1253380"/>
                    <a:gd name="connsiteX12" fmla="*/ 582692 w 1261906"/>
                    <a:gd name="connsiteY12" fmla="*/ 1253331 h 1253380"/>
                    <a:gd name="connsiteX13" fmla="*/ 252495 w 1261906"/>
                    <a:gd name="connsiteY13" fmla="*/ 1206500 h 1253380"/>
                    <a:gd name="connsiteX14" fmla="*/ 80 w 1261906"/>
                    <a:gd name="connsiteY14" fmla="*/ 1039810 h 1253380"/>
                    <a:gd name="connsiteX15" fmla="*/ 133430 w 1261906"/>
                    <a:gd name="connsiteY15" fmla="*/ 119065 h 1253380"/>
                    <a:gd name="connsiteX0" fmla="*/ 223879 w 1261867"/>
                    <a:gd name="connsiteY0" fmla="*/ 185740 h 1253380"/>
                    <a:gd name="connsiteX1" fmla="*/ 333419 w 1261867"/>
                    <a:gd name="connsiteY1" fmla="*/ 47625 h 1253380"/>
                    <a:gd name="connsiteX2" fmla="*/ 728701 w 1261867"/>
                    <a:gd name="connsiteY2" fmla="*/ 0 h 1253380"/>
                    <a:gd name="connsiteX3" fmla="*/ 1014454 w 1261867"/>
                    <a:gd name="connsiteY3" fmla="*/ 119065 h 1253380"/>
                    <a:gd name="connsiteX4" fmla="*/ 1106527 w 1261867"/>
                    <a:gd name="connsiteY4" fmla="*/ 186531 h 1253380"/>
                    <a:gd name="connsiteX5" fmla="*/ 1220828 w 1261867"/>
                    <a:gd name="connsiteY5" fmla="*/ 434181 h 1253380"/>
                    <a:gd name="connsiteX6" fmla="*/ 1254165 w 1261867"/>
                    <a:gd name="connsiteY6" fmla="*/ 700882 h 1253380"/>
                    <a:gd name="connsiteX7" fmla="*/ 1173201 w 1261867"/>
                    <a:gd name="connsiteY7" fmla="*/ 434182 h 1253380"/>
                    <a:gd name="connsiteX8" fmla="*/ 973178 w 1261867"/>
                    <a:gd name="connsiteY8" fmla="*/ 477044 h 1253380"/>
                    <a:gd name="connsiteX9" fmla="*/ 844590 w 1261867"/>
                    <a:gd name="connsiteY9" fmla="*/ 743744 h 1253380"/>
                    <a:gd name="connsiteX10" fmla="*/ 847766 w 1261867"/>
                    <a:gd name="connsiteY10" fmla="*/ 1087435 h 1253380"/>
                    <a:gd name="connsiteX11" fmla="*/ 728701 w 1261867"/>
                    <a:gd name="connsiteY11" fmla="*/ 1206500 h 1253380"/>
                    <a:gd name="connsiteX12" fmla="*/ 582653 w 1261867"/>
                    <a:gd name="connsiteY12" fmla="*/ 1253331 h 1253380"/>
                    <a:gd name="connsiteX13" fmla="*/ 252456 w 1261867"/>
                    <a:gd name="connsiteY13" fmla="*/ 1206500 h 1253380"/>
                    <a:gd name="connsiteX14" fmla="*/ 41 w 1261867"/>
                    <a:gd name="connsiteY14" fmla="*/ 1039810 h 1253380"/>
                    <a:gd name="connsiteX15" fmla="*/ 223879 w 1261867"/>
                    <a:gd name="connsiteY15" fmla="*/ 185740 h 1253380"/>
                    <a:gd name="connsiteX0" fmla="*/ 223959 w 1261947"/>
                    <a:gd name="connsiteY0" fmla="*/ 185740 h 1253380"/>
                    <a:gd name="connsiteX1" fmla="*/ 333499 w 1261947"/>
                    <a:gd name="connsiteY1" fmla="*/ 47625 h 1253380"/>
                    <a:gd name="connsiteX2" fmla="*/ 728781 w 1261947"/>
                    <a:gd name="connsiteY2" fmla="*/ 0 h 1253380"/>
                    <a:gd name="connsiteX3" fmla="*/ 1014534 w 1261947"/>
                    <a:gd name="connsiteY3" fmla="*/ 119065 h 1253380"/>
                    <a:gd name="connsiteX4" fmla="*/ 1106607 w 1261947"/>
                    <a:gd name="connsiteY4" fmla="*/ 186531 h 1253380"/>
                    <a:gd name="connsiteX5" fmla="*/ 1220908 w 1261947"/>
                    <a:gd name="connsiteY5" fmla="*/ 434181 h 1253380"/>
                    <a:gd name="connsiteX6" fmla="*/ 1254245 w 1261947"/>
                    <a:gd name="connsiteY6" fmla="*/ 700882 h 1253380"/>
                    <a:gd name="connsiteX7" fmla="*/ 1173281 w 1261947"/>
                    <a:gd name="connsiteY7" fmla="*/ 434182 h 1253380"/>
                    <a:gd name="connsiteX8" fmla="*/ 973258 w 1261947"/>
                    <a:gd name="connsiteY8" fmla="*/ 477044 h 1253380"/>
                    <a:gd name="connsiteX9" fmla="*/ 844670 w 1261947"/>
                    <a:gd name="connsiteY9" fmla="*/ 743744 h 1253380"/>
                    <a:gd name="connsiteX10" fmla="*/ 847846 w 1261947"/>
                    <a:gd name="connsiteY10" fmla="*/ 1087435 h 1253380"/>
                    <a:gd name="connsiteX11" fmla="*/ 728781 w 1261947"/>
                    <a:gd name="connsiteY11" fmla="*/ 1206500 h 1253380"/>
                    <a:gd name="connsiteX12" fmla="*/ 582733 w 1261947"/>
                    <a:gd name="connsiteY12" fmla="*/ 1253331 h 1253380"/>
                    <a:gd name="connsiteX13" fmla="*/ 252536 w 1261947"/>
                    <a:gd name="connsiteY13" fmla="*/ 1206500 h 1253380"/>
                    <a:gd name="connsiteX14" fmla="*/ 121 w 1261947"/>
                    <a:gd name="connsiteY14" fmla="*/ 1039810 h 1253380"/>
                    <a:gd name="connsiteX15" fmla="*/ 223959 w 1261947"/>
                    <a:gd name="connsiteY15" fmla="*/ 185740 h 1253380"/>
                    <a:gd name="connsiteX0" fmla="*/ 224028 w 1262016"/>
                    <a:gd name="connsiteY0" fmla="*/ 185740 h 1253380"/>
                    <a:gd name="connsiteX1" fmla="*/ 333568 w 1262016"/>
                    <a:gd name="connsiteY1" fmla="*/ 47625 h 1253380"/>
                    <a:gd name="connsiteX2" fmla="*/ 728850 w 1262016"/>
                    <a:gd name="connsiteY2" fmla="*/ 0 h 1253380"/>
                    <a:gd name="connsiteX3" fmla="*/ 1014603 w 1262016"/>
                    <a:gd name="connsiteY3" fmla="*/ 119065 h 1253380"/>
                    <a:gd name="connsiteX4" fmla="*/ 1106676 w 1262016"/>
                    <a:gd name="connsiteY4" fmla="*/ 186531 h 1253380"/>
                    <a:gd name="connsiteX5" fmla="*/ 1220977 w 1262016"/>
                    <a:gd name="connsiteY5" fmla="*/ 434181 h 1253380"/>
                    <a:gd name="connsiteX6" fmla="*/ 1254314 w 1262016"/>
                    <a:gd name="connsiteY6" fmla="*/ 700882 h 1253380"/>
                    <a:gd name="connsiteX7" fmla="*/ 1173350 w 1262016"/>
                    <a:gd name="connsiteY7" fmla="*/ 434182 h 1253380"/>
                    <a:gd name="connsiteX8" fmla="*/ 973327 w 1262016"/>
                    <a:gd name="connsiteY8" fmla="*/ 477044 h 1253380"/>
                    <a:gd name="connsiteX9" fmla="*/ 844739 w 1262016"/>
                    <a:gd name="connsiteY9" fmla="*/ 743744 h 1253380"/>
                    <a:gd name="connsiteX10" fmla="*/ 847915 w 1262016"/>
                    <a:gd name="connsiteY10" fmla="*/ 1087435 h 1253380"/>
                    <a:gd name="connsiteX11" fmla="*/ 728850 w 1262016"/>
                    <a:gd name="connsiteY11" fmla="*/ 1206500 h 1253380"/>
                    <a:gd name="connsiteX12" fmla="*/ 582802 w 1262016"/>
                    <a:gd name="connsiteY12" fmla="*/ 1253331 h 1253380"/>
                    <a:gd name="connsiteX13" fmla="*/ 252605 w 1262016"/>
                    <a:gd name="connsiteY13" fmla="*/ 1206500 h 1253380"/>
                    <a:gd name="connsiteX14" fmla="*/ 190 w 1262016"/>
                    <a:gd name="connsiteY14" fmla="*/ 1039810 h 1253380"/>
                    <a:gd name="connsiteX15" fmla="*/ 224028 w 1262016"/>
                    <a:gd name="connsiteY15" fmla="*/ 185740 h 1253380"/>
                    <a:gd name="connsiteX0" fmla="*/ 224028 w 1262016"/>
                    <a:gd name="connsiteY0" fmla="*/ 185740 h 1253380"/>
                    <a:gd name="connsiteX1" fmla="*/ 490731 w 1262016"/>
                    <a:gd name="connsiteY1" fmla="*/ 71438 h 1253380"/>
                    <a:gd name="connsiteX2" fmla="*/ 728850 w 1262016"/>
                    <a:gd name="connsiteY2" fmla="*/ 0 h 1253380"/>
                    <a:gd name="connsiteX3" fmla="*/ 1014603 w 1262016"/>
                    <a:gd name="connsiteY3" fmla="*/ 119065 h 1253380"/>
                    <a:gd name="connsiteX4" fmla="*/ 1106676 w 1262016"/>
                    <a:gd name="connsiteY4" fmla="*/ 186531 h 1253380"/>
                    <a:gd name="connsiteX5" fmla="*/ 1220977 w 1262016"/>
                    <a:gd name="connsiteY5" fmla="*/ 434181 h 1253380"/>
                    <a:gd name="connsiteX6" fmla="*/ 1254314 w 1262016"/>
                    <a:gd name="connsiteY6" fmla="*/ 700882 h 1253380"/>
                    <a:gd name="connsiteX7" fmla="*/ 1173350 w 1262016"/>
                    <a:gd name="connsiteY7" fmla="*/ 434182 h 1253380"/>
                    <a:gd name="connsiteX8" fmla="*/ 973327 w 1262016"/>
                    <a:gd name="connsiteY8" fmla="*/ 477044 h 1253380"/>
                    <a:gd name="connsiteX9" fmla="*/ 844739 w 1262016"/>
                    <a:gd name="connsiteY9" fmla="*/ 743744 h 1253380"/>
                    <a:gd name="connsiteX10" fmla="*/ 847915 w 1262016"/>
                    <a:gd name="connsiteY10" fmla="*/ 1087435 h 1253380"/>
                    <a:gd name="connsiteX11" fmla="*/ 728850 w 1262016"/>
                    <a:gd name="connsiteY11" fmla="*/ 1206500 h 1253380"/>
                    <a:gd name="connsiteX12" fmla="*/ 582802 w 1262016"/>
                    <a:gd name="connsiteY12" fmla="*/ 1253331 h 1253380"/>
                    <a:gd name="connsiteX13" fmla="*/ 252605 w 1262016"/>
                    <a:gd name="connsiteY13" fmla="*/ 1206500 h 1253380"/>
                    <a:gd name="connsiteX14" fmla="*/ 190 w 1262016"/>
                    <a:gd name="connsiteY14" fmla="*/ 1039810 h 1253380"/>
                    <a:gd name="connsiteX15" fmla="*/ 224028 w 1262016"/>
                    <a:gd name="connsiteY15" fmla="*/ 185740 h 1253380"/>
                    <a:gd name="connsiteX0" fmla="*/ 224028 w 1262016"/>
                    <a:gd name="connsiteY0" fmla="*/ 128633 h 1196273"/>
                    <a:gd name="connsiteX1" fmla="*/ 490731 w 1262016"/>
                    <a:gd name="connsiteY1" fmla="*/ 14331 h 1196273"/>
                    <a:gd name="connsiteX2" fmla="*/ 728850 w 1262016"/>
                    <a:gd name="connsiteY2" fmla="*/ 43 h 1196273"/>
                    <a:gd name="connsiteX3" fmla="*/ 1014603 w 1262016"/>
                    <a:gd name="connsiteY3" fmla="*/ 61958 h 1196273"/>
                    <a:gd name="connsiteX4" fmla="*/ 1106676 w 1262016"/>
                    <a:gd name="connsiteY4" fmla="*/ 129424 h 1196273"/>
                    <a:gd name="connsiteX5" fmla="*/ 1220977 w 1262016"/>
                    <a:gd name="connsiteY5" fmla="*/ 377074 h 1196273"/>
                    <a:gd name="connsiteX6" fmla="*/ 1254314 w 1262016"/>
                    <a:gd name="connsiteY6" fmla="*/ 643775 h 1196273"/>
                    <a:gd name="connsiteX7" fmla="*/ 1173350 w 1262016"/>
                    <a:gd name="connsiteY7" fmla="*/ 377075 h 1196273"/>
                    <a:gd name="connsiteX8" fmla="*/ 973327 w 1262016"/>
                    <a:gd name="connsiteY8" fmla="*/ 419937 h 1196273"/>
                    <a:gd name="connsiteX9" fmla="*/ 844739 w 1262016"/>
                    <a:gd name="connsiteY9" fmla="*/ 686637 h 1196273"/>
                    <a:gd name="connsiteX10" fmla="*/ 847915 w 1262016"/>
                    <a:gd name="connsiteY10" fmla="*/ 1030328 h 1196273"/>
                    <a:gd name="connsiteX11" fmla="*/ 728850 w 1262016"/>
                    <a:gd name="connsiteY11" fmla="*/ 1149393 h 1196273"/>
                    <a:gd name="connsiteX12" fmla="*/ 582802 w 1262016"/>
                    <a:gd name="connsiteY12" fmla="*/ 1196224 h 1196273"/>
                    <a:gd name="connsiteX13" fmla="*/ 252605 w 1262016"/>
                    <a:gd name="connsiteY13" fmla="*/ 1149393 h 1196273"/>
                    <a:gd name="connsiteX14" fmla="*/ 190 w 1262016"/>
                    <a:gd name="connsiteY14" fmla="*/ 982703 h 1196273"/>
                    <a:gd name="connsiteX15" fmla="*/ 224028 w 1262016"/>
                    <a:gd name="connsiteY15" fmla="*/ 128633 h 1196273"/>
                    <a:gd name="connsiteX0" fmla="*/ 224028 w 1262016"/>
                    <a:gd name="connsiteY0" fmla="*/ 128633 h 1196273"/>
                    <a:gd name="connsiteX1" fmla="*/ 490731 w 1262016"/>
                    <a:gd name="connsiteY1" fmla="*/ 14331 h 1196273"/>
                    <a:gd name="connsiteX2" fmla="*/ 728850 w 1262016"/>
                    <a:gd name="connsiteY2" fmla="*/ 43 h 1196273"/>
                    <a:gd name="connsiteX3" fmla="*/ 1014603 w 1262016"/>
                    <a:gd name="connsiteY3" fmla="*/ 61958 h 1196273"/>
                    <a:gd name="connsiteX4" fmla="*/ 1106676 w 1262016"/>
                    <a:gd name="connsiteY4" fmla="*/ 129424 h 1196273"/>
                    <a:gd name="connsiteX5" fmla="*/ 1220977 w 1262016"/>
                    <a:gd name="connsiteY5" fmla="*/ 377074 h 1196273"/>
                    <a:gd name="connsiteX6" fmla="*/ 1254314 w 1262016"/>
                    <a:gd name="connsiteY6" fmla="*/ 643775 h 1196273"/>
                    <a:gd name="connsiteX7" fmla="*/ 1173350 w 1262016"/>
                    <a:gd name="connsiteY7" fmla="*/ 377075 h 1196273"/>
                    <a:gd name="connsiteX8" fmla="*/ 973327 w 1262016"/>
                    <a:gd name="connsiteY8" fmla="*/ 419937 h 1196273"/>
                    <a:gd name="connsiteX9" fmla="*/ 901888 w 1262016"/>
                    <a:gd name="connsiteY9" fmla="*/ 519949 h 1196273"/>
                    <a:gd name="connsiteX10" fmla="*/ 844739 w 1262016"/>
                    <a:gd name="connsiteY10" fmla="*/ 686637 h 1196273"/>
                    <a:gd name="connsiteX11" fmla="*/ 847915 w 1262016"/>
                    <a:gd name="connsiteY11" fmla="*/ 1030328 h 1196273"/>
                    <a:gd name="connsiteX12" fmla="*/ 728850 w 1262016"/>
                    <a:gd name="connsiteY12" fmla="*/ 1149393 h 1196273"/>
                    <a:gd name="connsiteX13" fmla="*/ 582802 w 1262016"/>
                    <a:gd name="connsiteY13" fmla="*/ 1196224 h 1196273"/>
                    <a:gd name="connsiteX14" fmla="*/ 252605 w 1262016"/>
                    <a:gd name="connsiteY14" fmla="*/ 1149393 h 1196273"/>
                    <a:gd name="connsiteX15" fmla="*/ 190 w 1262016"/>
                    <a:gd name="connsiteY15" fmla="*/ 982703 h 1196273"/>
                    <a:gd name="connsiteX16" fmla="*/ 224028 w 1262016"/>
                    <a:gd name="connsiteY16" fmla="*/ 128633 h 1196273"/>
                    <a:gd name="connsiteX0" fmla="*/ 224028 w 1262016"/>
                    <a:gd name="connsiteY0" fmla="*/ 133352 h 1200992"/>
                    <a:gd name="connsiteX1" fmla="*/ 490731 w 1262016"/>
                    <a:gd name="connsiteY1" fmla="*/ 0 h 1200992"/>
                    <a:gd name="connsiteX2" fmla="*/ 728850 w 1262016"/>
                    <a:gd name="connsiteY2" fmla="*/ 4762 h 1200992"/>
                    <a:gd name="connsiteX3" fmla="*/ 1014603 w 1262016"/>
                    <a:gd name="connsiteY3" fmla="*/ 66677 h 1200992"/>
                    <a:gd name="connsiteX4" fmla="*/ 1106676 w 1262016"/>
                    <a:gd name="connsiteY4" fmla="*/ 134143 h 1200992"/>
                    <a:gd name="connsiteX5" fmla="*/ 1220977 w 1262016"/>
                    <a:gd name="connsiteY5" fmla="*/ 381793 h 1200992"/>
                    <a:gd name="connsiteX6" fmla="*/ 1254314 w 1262016"/>
                    <a:gd name="connsiteY6" fmla="*/ 648494 h 1200992"/>
                    <a:gd name="connsiteX7" fmla="*/ 1173350 w 1262016"/>
                    <a:gd name="connsiteY7" fmla="*/ 381794 h 1200992"/>
                    <a:gd name="connsiteX8" fmla="*/ 973327 w 1262016"/>
                    <a:gd name="connsiteY8" fmla="*/ 424656 h 1200992"/>
                    <a:gd name="connsiteX9" fmla="*/ 901888 w 1262016"/>
                    <a:gd name="connsiteY9" fmla="*/ 524668 h 1200992"/>
                    <a:gd name="connsiteX10" fmla="*/ 844739 w 1262016"/>
                    <a:gd name="connsiteY10" fmla="*/ 691356 h 1200992"/>
                    <a:gd name="connsiteX11" fmla="*/ 847915 w 1262016"/>
                    <a:gd name="connsiteY11" fmla="*/ 1035047 h 1200992"/>
                    <a:gd name="connsiteX12" fmla="*/ 728850 w 1262016"/>
                    <a:gd name="connsiteY12" fmla="*/ 1154112 h 1200992"/>
                    <a:gd name="connsiteX13" fmla="*/ 582802 w 1262016"/>
                    <a:gd name="connsiteY13" fmla="*/ 1200943 h 1200992"/>
                    <a:gd name="connsiteX14" fmla="*/ 252605 w 1262016"/>
                    <a:gd name="connsiteY14" fmla="*/ 1154112 h 1200992"/>
                    <a:gd name="connsiteX15" fmla="*/ 190 w 1262016"/>
                    <a:gd name="connsiteY15" fmla="*/ 987422 h 1200992"/>
                    <a:gd name="connsiteX16" fmla="*/ 224028 w 1262016"/>
                    <a:gd name="connsiteY16" fmla="*/ 133352 h 1200992"/>
                    <a:gd name="connsiteX0" fmla="*/ 224028 w 1342095"/>
                    <a:gd name="connsiteY0" fmla="*/ 133352 h 1200992"/>
                    <a:gd name="connsiteX1" fmla="*/ 490731 w 1342095"/>
                    <a:gd name="connsiteY1" fmla="*/ 0 h 1200992"/>
                    <a:gd name="connsiteX2" fmla="*/ 728850 w 1342095"/>
                    <a:gd name="connsiteY2" fmla="*/ 4762 h 1200992"/>
                    <a:gd name="connsiteX3" fmla="*/ 1014603 w 1342095"/>
                    <a:gd name="connsiteY3" fmla="*/ 66677 h 1200992"/>
                    <a:gd name="connsiteX4" fmla="*/ 1106676 w 1342095"/>
                    <a:gd name="connsiteY4" fmla="*/ 134143 h 1200992"/>
                    <a:gd name="connsiteX5" fmla="*/ 1220977 w 1342095"/>
                    <a:gd name="connsiteY5" fmla="*/ 381793 h 1200992"/>
                    <a:gd name="connsiteX6" fmla="*/ 1340039 w 1342095"/>
                    <a:gd name="connsiteY6" fmla="*/ 605632 h 1200992"/>
                    <a:gd name="connsiteX7" fmla="*/ 1173350 w 1342095"/>
                    <a:gd name="connsiteY7" fmla="*/ 381794 h 1200992"/>
                    <a:gd name="connsiteX8" fmla="*/ 973327 w 1342095"/>
                    <a:gd name="connsiteY8" fmla="*/ 424656 h 1200992"/>
                    <a:gd name="connsiteX9" fmla="*/ 901888 w 1342095"/>
                    <a:gd name="connsiteY9" fmla="*/ 524668 h 1200992"/>
                    <a:gd name="connsiteX10" fmla="*/ 844739 w 1342095"/>
                    <a:gd name="connsiteY10" fmla="*/ 691356 h 1200992"/>
                    <a:gd name="connsiteX11" fmla="*/ 847915 w 1342095"/>
                    <a:gd name="connsiteY11" fmla="*/ 1035047 h 1200992"/>
                    <a:gd name="connsiteX12" fmla="*/ 728850 w 1342095"/>
                    <a:gd name="connsiteY12" fmla="*/ 1154112 h 1200992"/>
                    <a:gd name="connsiteX13" fmla="*/ 582802 w 1342095"/>
                    <a:gd name="connsiteY13" fmla="*/ 1200943 h 1200992"/>
                    <a:gd name="connsiteX14" fmla="*/ 252605 w 1342095"/>
                    <a:gd name="connsiteY14" fmla="*/ 1154112 h 1200992"/>
                    <a:gd name="connsiteX15" fmla="*/ 190 w 1342095"/>
                    <a:gd name="connsiteY15" fmla="*/ 987422 h 1200992"/>
                    <a:gd name="connsiteX16" fmla="*/ 224028 w 1342095"/>
                    <a:gd name="connsiteY16" fmla="*/ 133352 h 1200992"/>
                    <a:gd name="connsiteX0" fmla="*/ 224028 w 1342645"/>
                    <a:gd name="connsiteY0" fmla="*/ 133352 h 1200992"/>
                    <a:gd name="connsiteX1" fmla="*/ 490731 w 1342645"/>
                    <a:gd name="connsiteY1" fmla="*/ 0 h 1200992"/>
                    <a:gd name="connsiteX2" fmla="*/ 728850 w 1342645"/>
                    <a:gd name="connsiteY2" fmla="*/ 4762 h 1200992"/>
                    <a:gd name="connsiteX3" fmla="*/ 1014603 w 1342645"/>
                    <a:gd name="connsiteY3" fmla="*/ 66677 h 1200992"/>
                    <a:gd name="connsiteX4" fmla="*/ 1106676 w 1342645"/>
                    <a:gd name="connsiteY4" fmla="*/ 134143 h 1200992"/>
                    <a:gd name="connsiteX5" fmla="*/ 1244790 w 1342645"/>
                    <a:gd name="connsiteY5" fmla="*/ 334168 h 1200992"/>
                    <a:gd name="connsiteX6" fmla="*/ 1340039 w 1342645"/>
                    <a:gd name="connsiteY6" fmla="*/ 605632 h 1200992"/>
                    <a:gd name="connsiteX7" fmla="*/ 1173350 w 1342645"/>
                    <a:gd name="connsiteY7" fmla="*/ 381794 h 1200992"/>
                    <a:gd name="connsiteX8" fmla="*/ 973327 w 1342645"/>
                    <a:gd name="connsiteY8" fmla="*/ 424656 h 1200992"/>
                    <a:gd name="connsiteX9" fmla="*/ 901888 w 1342645"/>
                    <a:gd name="connsiteY9" fmla="*/ 524668 h 1200992"/>
                    <a:gd name="connsiteX10" fmla="*/ 844739 w 1342645"/>
                    <a:gd name="connsiteY10" fmla="*/ 691356 h 1200992"/>
                    <a:gd name="connsiteX11" fmla="*/ 847915 w 1342645"/>
                    <a:gd name="connsiteY11" fmla="*/ 1035047 h 1200992"/>
                    <a:gd name="connsiteX12" fmla="*/ 728850 w 1342645"/>
                    <a:gd name="connsiteY12" fmla="*/ 1154112 h 1200992"/>
                    <a:gd name="connsiteX13" fmla="*/ 582802 w 1342645"/>
                    <a:gd name="connsiteY13" fmla="*/ 1200943 h 1200992"/>
                    <a:gd name="connsiteX14" fmla="*/ 252605 w 1342645"/>
                    <a:gd name="connsiteY14" fmla="*/ 1154112 h 1200992"/>
                    <a:gd name="connsiteX15" fmla="*/ 190 w 1342645"/>
                    <a:gd name="connsiteY15" fmla="*/ 987422 h 1200992"/>
                    <a:gd name="connsiteX16" fmla="*/ 224028 w 1342645"/>
                    <a:gd name="connsiteY16" fmla="*/ 133352 h 1200992"/>
                    <a:gd name="connsiteX0" fmla="*/ 224028 w 1340409"/>
                    <a:gd name="connsiteY0" fmla="*/ 133352 h 1200992"/>
                    <a:gd name="connsiteX1" fmla="*/ 490731 w 1340409"/>
                    <a:gd name="connsiteY1" fmla="*/ 0 h 1200992"/>
                    <a:gd name="connsiteX2" fmla="*/ 728850 w 1340409"/>
                    <a:gd name="connsiteY2" fmla="*/ 4762 h 1200992"/>
                    <a:gd name="connsiteX3" fmla="*/ 1014603 w 1340409"/>
                    <a:gd name="connsiteY3" fmla="*/ 66677 h 1200992"/>
                    <a:gd name="connsiteX4" fmla="*/ 1106676 w 1340409"/>
                    <a:gd name="connsiteY4" fmla="*/ 134143 h 1200992"/>
                    <a:gd name="connsiteX5" fmla="*/ 1244790 w 1340409"/>
                    <a:gd name="connsiteY5" fmla="*/ 334168 h 1200992"/>
                    <a:gd name="connsiteX6" fmla="*/ 1340039 w 1340409"/>
                    <a:gd name="connsiteY6" fmla="*/ 605632 h 1200992"/>
                    <a:gd name="connsiteX7" fmla="*/ 1287651 w 1340409"/>
                    <a:gd name="connsiteY7" fmla="*/ 496093 h 1200992"/>
                    <a:gd name="connsiteX8" fmla="*/ 1173350 w 1340409"/>
                    <a:gd name="connsiteY8" fmla="*/ 381794 h 1200992"/>
                    <a:gd name="connsiteX9" fmla="*/ 973327 w 1340409"/>
                    <a:gd name="connsiteY9" fmla="*/ 424656 h 1200992"/>
                    <a:gd name="connsiteX10" fmla="*/ 901888 w 1340409"/>
                    <a:gd name="connsiteY10" fmla="*/ 524668 h 1200992"/>
                    <a:gd name="connsiteX11" fmla="*/ 844739 w 1340409"/>
                    <a:gd name="connsiteY11" fmla="*/ 691356 h 1200992"/>
                    <a:gd name="connsiteX12" fmla="*/ 847915 w 1340409"/>
                    <a:gd name="connsiteY12" fmla="*/ 1035047 h 1200992"/>
                    <a:gd name="connsiteX13" fmla="*/ 728850 w 1340409"/>
                    <a:gd name="connsiteY13" fmla="*/ 1154112 h 1200992"/>
                    <a:gd name="connsiteX14" fmla="*/ 582802 w 1340409"/>
                    <a:gd name="connsiteY14" fmla="*/ 1200943 h 1200992"/>
                    <a:gd name="connsiteX15" fmla="*/ 252605 w 1340409"/>
                    <a:gd name="connsiteY15" fmla="*/ 1154112 h 1200992"/>
                    <a:gd name="connsiteX16" fmla="*/ 190 w 1340409"/>
                    <a:gd name="connsiteY16" fmla="*/ 987422 h 1200992"/>
                    <a:gd name="connsiteX17" fmla="*/ 224028 w 1340409"/>
                    <a:gd name="connsiteY17" fmla="*/ 133352 h 1200992"/>
                    <a:gd name="connsiteX0" fmla="*/ 224028 w 1340409"/>
                    <a:gd name="connsiteY0" fmla="*/ 133352 h 1200992"/>
                    <a:gd name="connsiteX1" fmla="*/ 490731 w 1340409"/>
                    <a:gd name="connsiteY1" fmla="*/ 0 h 1200992"/>
                    <a:gd name="connsiteX2" fmla="*/ 728850 w 1340409"/>
                    <a:gd name="connsiteY2" fmla="*/ 4762 h 1200992"/>
                    <a:gd name="connsiteX3" fmla="*/ 1014603 w 1340409"/>
                    <a:gd name="connsiteY3" fmla="*/ 66677 h 1200992"/>
                    <a:gd name="connsiteX4" fmla="*/ 1106676 w 1340409"/>
                    <a:gd name="connsiteY4" fmla="*/ 134143 h 1200992"/>
                    <a:gd name="connsiteX5" fmla="*/ 1244790 w 1340409"/>
                    <a:gd name="connsiteY5" fmla="*/ 334168 h 1200992"/>
                    <a:gd name="connsiteX6" fmla="*/ 1340039 w 1340409"/>
                    <a:gd name="connsiteY6" fmla="*/ 605632 h 1200992"/>
                    <a:gd name="connsiteX7" fmla="*/ 1287651 w 1340409"/>
                    <a:gd name="connsiteY7" fmla="*/ 496093 h 1200992"/>
                    <a:gd name="connsiteX8" fmla="*/ 1163825 w 1340409"/>
                    <a:gd name="connsiteY8" fmla="*/ 391319 h 1200992"/>
                    <a:gd name="connsiteX9" fmla="*/ 973327 w 1340409"/>
                    <a:gd name="connsiteY9" fmla="*/ 424656 h 1200992"/>
                    <a:gd name="connsiteX10" fmla="*/ 901888 w 1340409"/>
                    <a:gd name="connsiteY10" fmla="*/ 524668 h 1200992"/>
                    <a:gd name="connsiteX11" fmla="*/ 844739 w 1340409"/>
                    <a:gd name="connsiteY11" fmla="*/ 691356 h 1200992"/>
                    <a:gd name="connsiteX12" fmla="*/ 847915 w 1340409"/>
                    <a:gd name="connsiteY12" fmla="*/ 1035047 h 1200992"/>
                    <a:gd name="connsiteX13" fmla="*/ 728850 w 1340409"/>
                    <a:gd name="connsiteY13" fmla="*/ 1154112 h 1200992"/>
                    <a:gd name="connsiteX14" fmla="*/ 582802 w 1340409"/>
                    <a:gd name="connsiteY14" fmla="*/ 1200943 h 1200992"/>
                    <a:gd name="connsiteX15" fmla="*/ 252605 w 1340409"/>
                    <a:gd name="connsiteY15" fmla="*/ 1154112 h 1200992"/>
                    <a:gd name="connsiteX16" fmla="*/ 190 w 1340409"/>
                    <a:gd name="connsiteY16" fmla="*/ 987422 h 1200992"/>
                    <a:gd name="connsiteX17" fmla="*/ 224028 w 1340409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44739 w 1340362"/>
                    <a:gd name="connsiteY11" fmla="*/ 691356 h 1200992"/>
                    <a:gd name="connsiteX12" fmla="*/ 847915 w 1340362"/>
                    <a:gd name="connsiteY12" fmla="*/ 1035047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47915 w 1340362"/>
                    <a:gd name="connsiteY12" fmla="*/ 1035047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09815 w 1340362"/>
                    <a:gd name="connsiteY12" fmla="*/ 1044572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09815 w 1340362"/>
                    <a:gd name="connsiteY12" fmla="*/ 1044572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09815 w 1340362"/>
                    <a:gd name="connsiteY12" fmla="*/ 1044572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1194"/>
                    <a:gd name="connsiteX1" fmla="*/ 490731 w 1340362"/>
                    <a:gd name="connsiteY1" fmla="*/ 0 h 1201194"/>
                    <a:gd name="connsiteX2" fmla="*/ 728850 w 1340362"/>
                    <a:gd name="connsiteY2" fmla="*/ 4762 h 1201194"/>
                    <a:gd name="connsiteX3" fmla="*/ 1014603 w 1340362"/>
                    <a:gd name="connsiteY3" fmla="*/ 66677 h 1201194"/>
                    <a:gd name="connsiteX4" fmla="*/ 1106676 w 1340362"/>
                    <a:gd name="connsiteY4" fmla="*/ 134143 h 1201194"/>
                    <a:gd name="connsiteX5" fmla="*/ 1244790 w 1340362"/>
                    <a:gd name="connsiteY5" fmla="*/ 334168 h 1201194"/>
                    <a:gd name="connsiteX6" fmla="*/ 1340039 w 1340362"/>
                    <a:gd name="connsiteY6" fmla="*/ 605632 h 1201194"/>
                    <a:gd name="connsiteX7" fmla="*/ 1282888 w 1340362"/>
                    <a:gd name="connsiteY7" fmla="*/ 510380 h 1201194"/>
                    <a:gd name="connsiteX8" fmla="*/ 1163825 w 1340362"/>
                    <a:gd name="connsiteY8" fmla="*/ 391319 h 1201194"/>
                    <a:gd name="connsiteX9" fmla="*/ 973327 w 1340362"/>
                    <a:gd name="connsiteY9" fmla="*/ 424656 h 1201194"/>
                    <a:gd name="connsiteX10" fmla="*/ 901888 w 1340362"/>
                    <a:gd name="connsiteY10" fmla="*/ 524668 h 1201194"/>
                    <a:gd name="connsiteX11" fmla="*/ 820927 w 1340362"/>
                    <a:gd name="connsiteY11" fmla="*/ 696118 h 1201194"/>
                    <a:gd name="connsiteX12" fmla="*/ 809815 w 1340362"/>
                    <a:gd name="connsiteY12" fmla="*/ 1044572 h 1201194"/>
                    <a:gd name="connsiteX13" fmla="*/ 728850 w 1340362"/>
                    <a:gd name="connsiteY13" fmla="*/ 1154112 h 1201194"/>
                    <a:gd name="connsiteX14" fmla="*/ 582802 w 1340362"/>
                    <a:gd name="connsiteY14" fmla="*/ 1200943 h 1201194"/>
                    <a:gd name="connsiteX15" fmla="*/ 252605 w 1340362"/>
                    <a:gd name="connsiteY15" fmla="*/ 1154112 h 1201194"/>
                    <a:gd name="connsiteX16" fmla="*/ 190 w 1340362"/>
                    <a:gd name="connsiteY16" fmla="*/ 987422 h 1201194"/>
                    <a:gd name="connsiteX17" fmla="*/ 224028 w 1340362"/>
                    <a:gd name="connsiteY17" fmla="*/ 133352 h 1201194"/>
                    <a:gd name="connsiteX0" fmla="*/ 224028 w 1340362"/>
                    <a:gd name="connsiteY0" fmla="*/ 133352 h 1201194"/>
                    <a:gd name="connsiteX1" fmla="*/ 490731 w 1340362"/>
                    <a:gd name="connsiteY1" fmla="*/ 0 h 1201194"/>
                    <a:gd name="connsiteX2" fmla="*/ 728850 w 1340362"/>
                    <a:gd name="connsiteY2" fmla="*/ 4762 h 1201194"/>
                    <a:gd name="connsiteX3" fmla="*/ 1014603 w 1340362"/>
                    <a:gd name="connsiteY3" fmla="*/ 66677 h 1201194"/>
                    <a:gd name="connsiteX4" fmla="*/ 1106676 w 1340362"/>
                    <a:gd name="connsiteY4" fmla="*/ 134143 h 1201194"/>
                    <a:gd name="connsiteX5" fmla="*/ 1244790 w 1340362"/>
                    <a:gd name="connsiteY5" fmla="*/ 334168 h 1201194"/>
                    <a:gd name="connsiteX6" fmla="*/ 1340039 w 1340362"/>
                    <a:gd name="connsiteY6" fmla="*/ 605632 h 1201194"/>
                    <a:gd name="connsiteX7" fmla="*/ 1282888 w 1340362"/>
                    <a:gd name="connsiteY7" fmla="*/ 510380 h 1201194"/>
                    <a:gd name="connsiteX8" fmla="*/ 1163825 w 1340362"/>
                    <a:gd name="connsiteY8" fmla="*/ 391319 h 1201194"/>
                    <a:gd name="connsiteX9" fmla="*/ 973327 w 1340362"/>
                    <a:gd name="connsiteY9" fmla="*/ 424656 h 1201194"/>
                    <a:gd name="connsiteX10" fmla="*/ 901888 w 1340362"/>
                    <a:gd name="connsiteY10" fmla="*/ 524668 h 1201194"/>
                    <a:gd name="connsiteX11" fmla="*/ 820927 w 1340362"/>
                    <a:gd name="connsiteY11" fmla="*/ 696118 h 1201194"/>
                    <a:gd name="connsiteX12" fmla="*/ 809815 w 1340362"/>
                    <a:gd name="connsiteY12" fmla="*/ 1044572 h 1201194"/>
                    <a:gd name="connsiteX13" fmla="*/ 728850 w 1340362"/>
                    <a:gd name="connsiteY13" fmla="*/ 1154112 h 1201194"/>
                    <a:gd name="connsiteX14" fmla="*/ 582802 w 1340362"/>
                    <a:gd name="connsiteY14" fmla="*/ 1200943 h 1201194"/>
                    <a:gd name="connsiteX15" fmla="*/ 252605 w 1340362"/>
                    <a:gd name="connsiteY15" fmla="*/ 1154112 h 1201194"/>
                    <a:gd name="connsiteX16" fmla="*/ 190 w 1340362"/>
                    <a:gd name="connsiteY16" fmla="*/ 987422 h 1201194"/>
                    <a:gd name="connsiteX17" fmla="*/ 224028 w 1340362"/>
                    <a:gd name="connsiteY17" fmla="*/ 133352 h 1201194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878076 w 1340362"/>
                    <a:gd name="connsiteY10" fmla="*/ 519905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887601 w 1340362"/>
                    <a:gd name="connsiteY10" fmla="*/ 519905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6081 h 1201052"/>
                    <a:gd name="connsiteX9" fmla="*/ 973327 w 1340362"/>
                    <a:gd name="connsiteY9" fmla="*/ 424656 h 1201052"/>
                    <a:gd name="connsiteX10" fmla="*/ 887601 w 1340362"/>
                    <a:gd name="connsiteY10" fmla="*/ 519905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40362" h="1201052">
                      <a:moveTo>
                        <a:pt x="224028" y="133352"/>
                      </a:moveTo>
                      <a:cubicBezTo>
                        <a:pt x="276415" y="72357"/>
                        <a:pt x="424973" y="0"/>
                        <a:pt x="490731" y="0"/>
                      </a:cubicBezTo>
                      <a:lnTo>
                        <a:pt x="728850" y="4762"/>
                      </a:lnTo>
                      <a:cubicBezTo>
                        <a:pt x="794608" y="4762"/>
                        <a:pt x="957453" y="19969"/>
                        <a:pt x="1014603" y="66677"/>
                      </a:cubicBezTo>
                      <a:cubicBezTo>
                        <a:pt x="1064080" y="109672"/>
                        <a:pt x="1044499" y="81624"/>
                        <a:pt x="1106676" y="134143"/>
                      </a:cubicBezTo>
                      <a:cubicBezTo>
                        <a:pt x="1168853" y="186662"/>
                        <a:pt x="1206690" y="260349"/>
                        <a:pt x="1244790" y="334168"/>
                      </a:cubicBezTo>
                      <a:cubicBezTo>
                        <a:pt x="1282890" y="407987"/>
                        <a:pt x="1336071" y="576263"/>
                        <a:pt x="1340039" y="605632"/>
                      </a:cubicBezTo>
                      <a:cubicBezTo>
                        <a:pt x="1344008" y="635001"/>
                        <a:pt x="1310669" y="547686"/>
                        <a:pt x="1282888" y="510380"/>
                      </a:cubicBezTo>
                      <a:cubicBezTo>
                        <a:pt x="1255107" y="473074"/>
                        <a:pt x="1213037" y="410369"/>
                        <a:pt x="1163825" y="396081"/>
                      </a:cubicBezTo>
                      <a:cubicBezTo>
                        <a:pt x="1114613" y="381794"/>
                        <a:pt x="1015396" y="400050"/>
                        <a:pt x="973327" y="424656"/>
                      </a:cubicBezTo>
                      <a:cubicBezTo>
                        <a:pt x="931258" y="449262"/>
                        <a:pt x="909032" y="475455"/>
                        <a:pt x="887601" y="519905"/>
                      </a:cubicBezTo>
                      <a:cubicBezTo>
                        <a:pt x="866170" y="564355"/>
                        <a:pt x="833097" y="611849"/>
                        <a:pt x="820927" y="696118"/>
                      </a:cubicBezTo>
                      <a:cubicBezTo>
                        <a:pt x="793411" y="810682"/>
                        <a:pt x="780181" y="930008"/>
                        <a:pt x="809815" y="1044572"/>
                      </a:cubicBezTo>
                      <a:cubicBezTo>
                        <a:pt x="809815" y="1110330"/>
                        <a:pt x="799371" y="1116012"/>
                        <a:pt x="728850" y="1154112"/>
                      </a:cubicBezTo>
                      <a:cubicBezTo>
                        <a:pt x="643654" y="1180834"/>
                        <a:pt x="663235" y="1202795"/>
                        <a:pt x="582802" y="1200943"/>
                      </a:cubicBezTo>
                      <a:cubicBezTo>
                        <a:pt x="504486" y="1202795"/>
                        <a:pt x="330921" y="1152260"/>
                        <a:pt x="252605" y="1154112"/>
                      </a:cubicBezTo>
                      <a:cubicBezTo>
                        <a:pt x="186847" y="1154112"/>
                        <a:pt x="190" y="1053180"/>
                        <a:pt x="190" y="987422"/>
                      </a:cubicBezTo>
                      <a:cubicBezTo>
                        <a:pt x="-2985" y="666219"/>
                        <a:pt x="31941" y="383116"/>
                        <a:pt x="224028" y="133352"/>
                      </a:cubicBezTo>
                      <a:close/>
                    </a:path>
                  </a:pathLst>
                </a:custGeom>
                <a:solidFill>
                  <a:srgbClr val="AD8D7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3E393BC1-E846-4EA6-8B5F-BCDDBBDB4E90}"/>
                    </a:ext>
                  </a:extLst>
                </p:cNvPr>
                <p:cNvSpPr/>
                <p:nvPr/>
              </p:nvSpPr>
              <p:spPr>
                <a:xfrm rot="641709">
                  <a:off x="4784512" y="5627619"/>
                  <a:ext cx="188698" cy="43338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3B4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2DEEA57B-DACD-433A-BCE5-82FD4C1AEDFA}"/>
                    </a:ext>
                  </a:extLst>
                </p:cNvPr>
                <p:cNvSpPr/>
                <p:nvPr/>
              </p:nvSpPr>
              <p:spPr>
                <a:xfrm rot="641709">
                  <a:off x="4805579" y="5699422"/>
                  <a:ext cx="140805" cy="28978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EC3C0"/>
                    </a:gs>
                    <a:gs pos="97000">
                      <a:schemeClr val="tx1"/>
                    </a:gs>
                  </a:gsLst>
                  <a:lin ang="78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: Rounded Corners 13">
                  <a:extLst>
                    <a:ext uri="{FF2B5EF4-FFF2-40B4-BE49-F238E27FC236}">
                      <a16:creationId xmlns:a16="http://schemas.microsoft.com/office/drawing/2014/main" id="{08DA1A48-2266-442E-B31F-6FE3469CACD7}"/>
                    </a:ext>
                  </a:extLst>
                </p:cNvPr>
                <p:cNvSpPr/>
                <p:nvPr/>
              </p:nvSpPr>
              <p:spPr>
                <a:xfrm rot="925436">
                  <a:off x="4186776" y="6199870"/>
                  <a:ext cx="910194" cy="311845"/>
                </a:xfrm>
                <a:custGeom>
                  <a:avLst/>
                  <a:gdLst>
                    <a:gd name="connsiteX0" fmla="*/ 0 w 734941"/>
                    <a:gd name="connsiteY0" fmla="*/ 49088 h 294524"/>
                    <a:gd name="connsiteX1" fmla="*/ 49088 w 734941"/>
                    <a:gd name="connsiteY1" fmla="*/ 0 h 294524"/>
                    <a:gd name="connsiteX2" fmla="*/ 685853 w 734941"/>
                    <a:gd name="connsiteY2" fmla="*/ 0 h 294524"/>
                    <a:gd name="connsiteX3" fmla="*/ 734941 w 734941"/>
                    <a:gd name="connsiteY3" fmla="*/ 49088 h 294524"/>
                    <a:gd name="connsiteX4" fmla="*/ 734941 w 734941"/>
                    <a:gd name="connsiteY4" fmla="*/ 245436 h 294524"/>
                    <a:gd name="connsiteX5" fmla="*/ 685853 w 734941"/>
                    <a:gd name="connsiteY5" fmla="*/ 294524 h 294524"/>
                    <a:gd name="connsiteX6" fmla="*/ 49088 w 734941"/>
                    <a:gd name="connsiteY6" fmla="*/ 294524 h 294524"/>
                    <a:gd name="connsiteX7" fmla="*/ 0 w 734941"/>
                    <a:gd name="connsiteY7" fmla="*/ 245436 h 294524"/>
                    <a:gd name="connsiteX8" fmla="*/ 0 w 734941"/>
                    <a:gd name="connsiteY8" fmla="*/ 49088 h 294524"/>
                    <a:gd name="connsiteX0" fmla="*/ 0 w 845129"/>
                    <a:gd name="connsiteY0" fmla="*/ 49088 h 294524"/>
                    <a:gd name="connsiteX1" fmla="*/ 49088 w 845129"/>
                    <a:gd name="connsiteY1" fmla="*/ 0 h 294524"/>
                    <a:gd name="connsiteX2" fmla="*/ 685853 w 845129"/>
                    <a:gd name="connsiteY2" fmla="*/ 0 h 294524"/>
                    <a:gd name="connsiteX3" fmla="*/ 845129 w 845129"/>
                    <a:gd name="connsiteY3" fmla="*/ 161959 h 294524"/>
                    <a:gd name="connsiteX4" fmla="*/ 734941 w 845129"/>
                    <a:gd name="connsiteY4" fmla="*/ 245436 h 294524"/>
                    <a:gd name="connsiteX5" fmla="*/ 685853 w 845129"/>
                    <a:gd name="connsiteY5" fmla="*/ 294524 h 294524"/>
                    <a:gd name="connsiteX6" fmla="*/ 49088 w 845129"/>
                    <a:gd name="connsiteY6" fmla="*/ 294524 h 294524"/>
                    <a:gd name="connsiteX7" fmla="*/ 0 w 845129"/>
                    <a:gd name="connsiteY7" fmla="*/ 245436 h 294524"/>
                    <a:gd name="connsiteX8" fmla="*/ 0 w 845129"/>
                    <a:gd name="connsiteY8" fmla="*/ 49088 h 294524"/>
                    <a:gd name="connsiteX0" fmla="*/ 0 w 845129"/>
                    <a:gd name="connsiteY0" fmla="*/ 49088 h 294524"/>
                    <a:gd name="connsiteX1" fmla="*/ 49088 w 845129"/>
                    <a:gd name="connsiteY1" fmla="*/ 0 h 294524"/>
                    <a:gd name="connsiteX2" fmla="*/ 685853 w 845129"/>
                    <a:gd name="connsiteY2" fmla="*/ 0 h 294524"/>
                    <a:gd name="connsiteX3" fmla="*/ 845129 w 845129"/>
                    <a:gd name="connsiteY3" fmla="*/ 161959 h 294524"/>
                    <a:gd name="connsiteX4" fmla="*/ 765020 w 845129"/>
                    <a:gd name="connsiteY4" fmla="*/ 247018 h 294524"/>
                    <a:gd name="connsiteX5" fmla="*/ 685853 w 845129"/>
                    <a:gd name="connsiteY5" fmla="*/ 294524 h 294524"/>
                    <a:gd name="connsiteX6" fmla="*/ 49088 w 845129"/>
                    <a:gd name="connsiteY6" fmla="*/ 294524 h 294524"/>
                    <a:gd name="connsiteX7" fmla="*/ 0 w 845129"/>
                    <a:gd name="connsiteY7" fmla="*/ 245436 h 294524"/>
                    <a:gd name="connsiteX8" fmla="*/ 0 w 845129"/>
                    <a:gd name="connsiteY8" fmla="*/ 49088 h 294524"/>
                    <a:gd name="connsiteX0" fmla="*/ 0 w 845129"/>
                    <a:gd name="connsiteY0" fmla="*/ 49088 h 294524"/>
                    <a:gd name="connsiteX1" fmla="*/ 49088 w 845129"/>
                    <a:gd name="connsiteY1" fmla="*/ 0 h 294524"/>
                    <a:gd name="connsiteX2" fmla="*/ 685853 w 845129"/>
                    <a:gd name="connsiteY2" fmla="*/ 0 h 294524"/>
                    <a:gd name="connsiteX3" fmla="*/ 845129 w 845129"/>
                    <a:gd name="connsiteY3" fmla="*/ 161959 h 294524"/>
                    <a:gd name="connsiteX4" fmla="*/ 765020 w 845129"/>
                    <a:gd name="connsiteY4" fmla="*/ 247018 h 294524"/>
                    <a:gd name="connsiteX5" fmla="*/ 685853 w 845129"/>
                    <a:gd name="connsiteY5" fmla="*/ 294524 h 294524"/>
                    <a:gd name="connsiteX6" fmla="*/ 49088 w 845129"/>
                    <a:gd name="connsiteY6" fmla="*/ 294524 h 294524"/>
                    <a:gd name="connsiteX7" fmla="*/ 0 w 845129"/>
                    <a:gd name="connsiteY7" fmla="*/ 245436 h 294524"/>
                    <a:gd name="connsiteX8" fmla="*/ 0 w 845129"/>
                    <a:gd name="connsiteY8" fmla="*/ 49088 h 294524"/>
                    <a:gd name="connsiteX0" fmla="*/ 0 w 845129"/>
                    <a:gd name="connsiteY0" fmla="*/ 64288 h 309724"/>
                    <a:gd name="connsiteX1" fmla="*/ 49088 w 845129"/>
                    <a:gd name="connsiteY1" fmla="*/ 15200 h 309724"/>
                    <a:gd name="connsiteX2" fmla="*/ 740944 w 845129"/>
                    <a:gd name="connsiteY2" fmla="*/ 0 h 309724"/>
                    <a:gd name="connsiteX3" fmla="*/ 845129 w 845129"/>
                    <a:gd name="connsiteY3" fmla="*/ 177159 h 309724"/>
                    <a:gd name="connsiteX4" fmla="*/ 765020 w 845129"/>
                    <a:gd name="connsiteY4" fmla="*/ 262218 h 309724"/>
                    <a:gd name="connsiteX5" fmla="*/ 685853 w 845129"/>
                    <a:gd name="connsiteY5" fmla="*/ 309724 h 309724"/>
                    <a:gd name="connsiteX6" fmla="*/ 49088 w 845129"/>
                    <a:gd name="connsiteY6" fmla="*/ 309724 h 309724"/>
                    <a:gd name="connsiteX7" fmla="*/ 0 w 845129"/>
                    <a:gd name="connsiteY7" fmla="*/ 260636 h 309724"/>
                    <a:gd name="connsiteX8" fmla="*/ 0 w 845129"/>
                    <a:gd name="connsiteY8" fmla="*/ 64288 h 309724"/>
                    <a:gd name="connsiteX0" fmla="*/ 65065 w 910194"/>
                    <a:gd name="connsiteY0" fmla="*/ 64288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830085 w 910194"/>
                    <a:gd name="connsiteY4" fmla="*/ 262218 h 311845"/>
                    <a:gd name="connsiteX5" fmla="*/ 750918 w 910194"/>
                    <a:gd name="connsiteY5" fmla="*/ 309724 h 311845"/>
                    <a:gd name="connsiteX6" fmla="*/ 114153 w 910194"/>
                    <a:gd name="connsiteY6" fmla="*/ 309724 h 311845"/>
                    <a:gd name="connsiteX7" fmla="*/ 0 w 910194"/>
                    <a:gd name="connsiteY7" fmla="*/ 293409 h 311845"/>
                    <a:gd name="connsiteX8" fmla="*/ 65065 w 910194"/>
                    <a:gd name="connsiteY8" fmla="*/ 64288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830085 w 910194"/>
                    <a:gd name="connsiteY4" fmla="*/ 262218 h 311845"/>
                    <a:gd name="connsiteX5" fmla="*/ 750918 w 910194"/>
                    <a:gd name="connsiteY5" fmla="*/ 309724 h 311845"/>
                    <a:gd name="connsiteX6" fmla="*/ 114153 w 910194"/>
                    <a:gd name="connsiteY6" fmla="*/ 309724 h 311845"/>
                    <a:gd name="connsiteX7" fmla="*/ 0 w 910194"/>
                    <a:gd name="connsiteY7" fmla="*/ 293409 h 311845"/>
                    <a:gd name="connsiteX8" fmla="*/ 55883 w 910194"/>
                    <a:gd name="connsiteY8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0194" h="311845">
                      <a:moveTo>
                        <a:pt x="55883" y="66821"/>
                      </a:moveTo>
                      <a:cubicBezTo>
                        <a:pt x="55883" y="39710"/>
                        <a:pt x="87042" y="15200"/>
                        <a:pt x="114153" y="15200"/>
                      </a:cubicBezTo>
                      <a:lnTo>
                        <a:pt x="806009" y="0"/>
                      </a:lnTo>
                      <a:cubicBezTo>
                        <a:pt x="833120" y="0"/>
                        <a:pt x="910194" y="150048"/>
                        <a:pt x="910194" y="177159"/>
                      </a:cubicBezTo>
                      <a:cubicBezTo>
                        <a:pt x="812517" y="248258"/>
                        <a:pt x="883591" y="287630"/>
                        <a:pt x="750918" y="309724"/>
                      </a:cubicBezTo>
                      <a:lnTo>
                        <a:pt x="114153" y="309724"/>
                      </a:lnTo>
                      <a:cubicBezTo>
                        <a:pt x="87042" y="309724"/>
                        <a:pt x="0" y="320520"/>
                        <a:pt x="0" y="293409"/>
                      </a:cubicBezTo>
                      <a:lnTo>
                        <a:pt x="55883" y="66821"/>
                      </a:lnTo>
                      <a:close/>
                    </a:path>
                  </a:pathLst>
                </a:custGeom>
                <a:solidFill>
                  <a:srgbClr val="C3B4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65B44F6-A71D-4E6B-B7EF-D10F2CD6565A}"/>
                    </a:ext>
                  </a:extLst>
                </p:cNvPr>
                <p:cNvSpPr/>
                <p:nvPr/>
              </p:nvSpPr>
              <p:spPr>
                <a:xfrm rot="4760145">
                  <a:off x="4683842" y="6068604"/>
                  <a:ext cx="192139" cy="230836"/>
                </a:xfrm>
                <a:prstGeom prst="ellipse">
                  <a:avLst/>
                </a:prstGeom>
                <a:solidFill>
                  <a:srgbClr val="C3B4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2C29E078-DB09-4B5D-A70E-388506FBF980}"/>
                    </a:ext>
                  </a:extLst>
                </p:cNvPr>
                <p:cNvSpPr/>
                <p:nvPr/>
              </p:nvSpPr>
              <p:spPr>
                <a:xfrm rot="974541">
                  <a:off x="5034894" y="5236510"/>
                  <a:ext cx="316067" cy="2103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5827B57-CC1A-4C5E-B86F-4BB69793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8588" y="5006005"/>
                  <a:ext cx="82550" cy="288925"/>
                </a:xfrm>
                <a:prstGeom prst="line">
                  <a:avLst/>
                </a:prstGeom>
                <a:ln w="1587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45401442-BF3C-4816-92C3-033D05175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16598" y="3525838"/>
                  <a:ext cx="82550" cy="288925"/>
                </a:xfrm>
                <a:prstGeom prst="line">
                  <a:avLst/>
                </a:prstGeom>
                <a:ln w="1968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02D42CC-B5AF-4051-953B-A46FEB7C22FC}"/>
                </a:ext>
              </a:extLst>
            </p:cNvPr>
            <p:cNvSpPr/>
            <p:nvPr/>
          </p:nvSpPr>
          <p:spPr>
            <a:xfrm>
              <a:off x="10914742" y="355962"/>
              <a:ext cx="5537298" cy="4604343"/>
            </a:xfrm>
            <a:custGeom>
              <a:avLst/>
              <a:gdLst>
                <a:gd name="connsiteX0" fmla="*/ 0 w 2119086"/>
                <a:gd name="connsiteY0" fmla="*/ 943429 h 1099503"/>
                <a:gd name="connsiteX1" fmla="*/ 841828 w 2119086"/>
                <a:gd name="connsiteY1" fmla="*/ 1088571 h 1099503"/>
                <a:gd name="connsiteX2" fmla="*/ 1161143 w 2119086"/>
                <a:gd name="connsiteY2" fmla="*/ 682171 h 1099503"/>
                <a:gd name="connsiteX3" fmla="*/ 1320800 w 2119086"/>
                <a:gd name="connsiteY3" fmla="*/ 174171 h 1099503"/>
                <a:gd name="connsiteX4" fmla="*/ 2119086 w 2119086"/>
                <a:gd name="connsiteY4" fmla="*/ 0 h 1099503"/>
                <a:gd name="connsiteX5" fmla="*/ 2119086 w 2119086"/>
                <a:gd name="connsiteY5" fmla="*/ 0 h 109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086" h="1099503">
                  <a:moveTo>
                    <a:pt x="0" y="943429"/>
                  </a:moveTo>
                  <a:cubicBezTo>
                    <a:pt x="324152" y="1037771"/>
                    <a:pt x="648304" y="1132114"/>
                    <a:pt x="841828" y="1088571"/>
                  </a:cubicBezTo>
                  <a:cubicBezTo>
                    <a:pt x="1035352" y="1045028"/>
                    <a:pt x="1081314" y="834571"/>
                    <a:pt x="1161143" y="682171"/>
                  </a:cubicBezTo>
                  <a:cubicBezTo>
                    <a:pt x="1240972" y="529771"/>
                    <a:pt x="1161143" y="287866"/>
                    <a:pt x="1320800" y="174171"/>
                  </a:cubicBezTo>
                  <a:cubicBezTo>
                    <a:pt x="1480457" y="60476"/>
                    <a:pt x="2119086" y="0"/>
                    <a:pt x="2119086" y="0"/>
                  </a:cubicBezTo>
                  <a:lnTo>
                    <a:pt x="2119086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rolling-suitcase-on-rough-pavement-hd-267283">
            <a:hlinkClick r:id="" action="ppaction://media"/>
            <a:extLst>
              <a:ext uri="{FF2B5EF4-FFF2-40B4-BE49-F238E27FC236}">
                <a16:creationId xmlns:a16="http://schemas.microsoft.com/office/drawing/2014/main" id="{3FE98F3F-50CB-4588-89F4-BE4317B84FA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01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42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5217E507-9002-495E-A6E1-2E877C4C6FE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9324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979997" y="-662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7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21562 0.164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1" y="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0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2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C14A61E-A6C2-4556-AA9F-9ECBF78B1448}"/>
                      </a:ext>
                    </a:extLst>
                  </p:cNvPr>
                  <p:cNvSpPr/>
                  <p:nvPr/>
                </p:nvSpPr>
                <p:spPr>
                  <a:xfrm rot="18457206">
                    <a:off x="698297" y="9945426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DBB5AC7F-309F-4629-AA6C-1091550D6275}"/>
                </a:ext>
              </a:extLst>
            </p:cNvPr>
            <p:cNvSpPr/>
            <p:nvPr/>
          </p:nvSpPr>
          <p:spPr>
            <a:xfrm rot="18200392">
              <a:off x="4821679" y="448476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Arc 132">
              <a:extLst>
                <a:ext uri="{FF2B5EF4-FFF2-40B4-BE49-F238E27FC236}">
                  <a16:creationId xmlns:a16="http://schemas.microsoft.com/office/drawing/2014/main" id="{00158876-1ED3-4BC3-8658-835F8132B56A}"/>
                </a:ext>
              </a:extLst>
            </p:cNvPr>
            <p:cNvSpPr/>
            <p:nvPr/>
          </p:nvSpPr>
          <p:spPr>
            <a:xfrm rot="10583601">
              <a:off x="5017734" y="4449785"/>
              <a:ext cx="112801" cy="4429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Arc 134">
              <a:extLst>
                <a:ext uri="{FF2B5EF4-FFF2-40B4-BE49-F238E27FC236}">
                  <a16:creationId xmlns:a16="http://schemas.microsoft.com/office/drawing/2014/main" id="{4277326A-CEC3-4779-80FF-4241042BCC5B}"/>
                </a:ext>
              </a:extLst>
            </p:cNvPr>
            <p:cNvSpPr/>
            <p:nvPr/>
          </p:nvSpPr>
          <p:spPr>
            <a:xfrm rot="7894901">
              <a:off x="4945089" y="4434475"/>
              <a:ext cx="112801" cy="4429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CBBB4523-B574-4A23-B2C8-E2CAAC6EBE7D}"/>
                </a:ext>
              </a:extLst>
            </p:cNvPr>
            <p:cNvSpPr/>
            <p:nvPr/>
          </p:nvSpPr>
          <p:spPr>
            <a:xfrm rot="21155951">
              <a:off x="5105691" y="4481453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pic>
        <p:nvPicPr>
          <p:cNvPr id="5" name="AIVoiceGenerator_com_11-12-2024T20_19_51_ F">
            <a:hlinkClick r:id="" action="ppaction://media"/>
            <a:extLst>
              <a:ext uri="{FF2B5EF4-FFF2-40B4-BE49-F238E27FC236}">
                <a16:creationId xmlns:a16="http://schemas.microsoft.com/office/drawing/2014/main" id="{F611AA43-01CC-465F-BD77-44B4B82C90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1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F8804AA-C844-4A5D-9BD6-9DC2E1C8DA16}"/>
              </a:ext>
            </a:extLst>
          </p:cNvPr>
          <p:cNvGrpSpPr/>
          <p:nvPr/>
        </p:nvGrpSpPr>
        <p:grpSpPr>
          <a:xfrm>
            <a:off x="8225281" y="1635322"/>
            <a:ext cx="2370242" cy="3728385"/>
            <a:chOff x="1367737" y="2245196"/>
            <a:chExt cx="2116777" cy="332968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33206F24-9B97-4E79-9466-9450A464D8B9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EDE2FC5D-A189-478C-BC10-277CCA841073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074868" y="3573966"/>
                <a:chExt cx="1418628" cy="2231494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DADB7557-14F1-4B03-B01B-8754E1739EB4}"/>
                    </a:ext>
                  </a:extLst>
                </p:cNvPr>
                <p:cNvGrpSpPr/>
                <p:nvPr/>
              </p:nvGrpSpPr>
              <p:grpSpPr>
                <a:xfrm>
                  <a:off x="1074868" y="3573966"/>
                  <a:ext cx="1418628" cy="2231494"/>
                  <a:chOff x="1094499" y="2654773"/>
                  <a:chExt cx="2211508" cy="3478690"/>
                </a:xfrm>
              </p:grpSpPr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8EDDE5BD-813E-45C2-B611-9101758C44C1}"/>
                      </a:ext>
                    </a:extLst>
                  </p:cNvPr>
                  <p:cNvGrpSpPr/>
                  <p:nvPr/>
                </p:nvGrpSpPr>
                <p:grpSpPr>
                  <a:xfrm>
                    <a:off x="1094499" y="2657176"/>
                    <a:ext cx="2211508" cy="3476287"/>
                    <a:chOff x="3698769" y="4774931"/>
                    <a:chExt cx="2536875" cy="3987737"/>
                  </a:xfrm>
                </p:grpSpPr>
                <p:sp>
                  <p:nvSpPr>
                    <p:cNvPr id="210" name="Freeform: Shape 209">
                      <a:extLst>
                        <a:ext uri="{FF2B5EF4-FFF2-40B4-BE49-F238E27FC236}">
                          <a16:creationId xmlns:a16="http://schemas.microsoft.com/office/drawing/2014/main" id="{BB5AE08F-8C61-4C4F-A238-3D2F3090C6A4}"/>
                        </a:ext>
                      </a:extLst>
                    </p:cNvPr>
                    <p:cNvSpPr/>
                    <p:nvPr/>
                  </p:nvSpPr>
                  <p:spPr>
                    <a:xfrm rot="1927399">
                      <a:off x="3990352" y="6099199"/>
                      <a:ext cx="649909" cy="923978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1" name="Straight Connector 210">
                      <a:extLst>
                        <a:ext uri="{FF2B5EF4-FFF2-40B4-BE49-F238E27FC236}">
                          <a16:creationId xmlns:a16="http://schemas.microsoft.com/office/drawing/2014/main" id="{6F56318C-C001-4F0C-B005-5B4CB9E06D0F}"/>
                        </a:ext>
                      </a:extLst>
                    </p:cNvPr>
                    <p:cNvCxnSpPr>
                      <a:cxnSpLocks/>
                      <a:endCxn id="216" idx="3"/>
                    </p:cNvCxnSpPr>
                    <p:nvPr/>
                  </p:nvCxnSpPr>
                  <p:spPr>
                    <a:xfrm>
                      <a:off x="4651438" y="6951597"/>
                      <a:ext cx="9400" cy="1496199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12" name="Straight Connector 211">
                      <a:extLst>
                        <a:ext uri="{FF2B5EF4-FFF2-40B4-BE49-F238E27FC236}">
                          <a16:creationId xmlns:a16="http://schemas.microsoft.com/office/drawing/2014/main" id="{ADE3BC5F-099E-4A09-8003-C8386D1AAC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87627" y="7068168"/>
                      <a:ext cx="25498" cy="1591184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42FE6FCD-8FF0-4AF2-BE9F-7BBAD7885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769" y="4774931"/>
                      <a:ext cx="2536875" cy="2447779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4578680F-54C9-4CE8-98D2-E3046C124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7574" y="578405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5" name="Rectangle: Top Corners Rounded 214">
                      <a:extLst>
                        <a:ext uri="{FF2B5EF4-FFF2-40B4-BE49-F238E27FC236}">
                          <a16:creationId xmlns:a16="http://schemas.microsoft.com/office/drawing/2014/main" id="{18912D7F-66B0-4DFC-8D1C-6621FDAB10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697" y="856235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6" name="Rectangle: Top Corners Rounded 215">
                      <a:extLst>
                        <a:ext uri="{FF2B5EF4-FFF2-40B4-BE49-F238E27FC236}">
                          <a16:creationId xmlns:a16="http://schemas.microsoft.com/office/drawing/2014/main" id="{47D438CE-611C-4B46-855D-DBE1DA5858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6089" y="8447797"/>
                      <a:ext cx="669495" cy="200311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7" name="Freeform: Shape 216">
                      <a:extLst>
                        <a:ext uri="{FF2B5EF4-FFF2-40B4-BE49-F238E27FC236}">
                          <a16:creationId xmlns:a16="http://schemas.microsoft.com/office/drawing/2014/main" id="{04A47A1B-C26A-447A-B265-3D0236495F50}"/>
                        </a:ext>
                      </a:extLst>
                    </p:cNvPr>
                    <p:cNvSpPr/>
                    <p:nvPr/>
                  </p:nvSpPr>
                  <p:spPr>
                    <a:xfrm rot="420143" flipH="1">
                      <a:off x="4482693" y="6187340"/>
                      <a:ext cx="129037" cy="190499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FC39F9CA-55A2-4FEC-9225-61A59F94C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90164" y="5784053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E9213076-C2A3-42E2-8DE1-F4316362A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1634" y="5886419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3810B921-8C21-4B87-A825-9A67CC0FA2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2156" y="5881421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A3F257F9-8276-4EC9-94A6-B1757358600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69959" y="2654773"/>
                    <a:ext cx="1972366" cy="622593"/>
                    <a:chOff x="900019" y="1897272"/>
                    <a:chExt cx="1972366" cy="622593"/>
                  </a:xfrm>
                </p:grpSpPr>
                <p:sp>
                  <p:nvSpPr>
                    <p:cNvPr id="206" name="Freeform: Shape 205">
                      <a:extLst>
                        <a:ext uri="{FF2B5EF4-FFF2-40B4-BE49-F238E27FC236}">
                          <a16:creationId xmlns:a16="http://schemas.microsoft.com/office/drawing/2014/main" id="{E8319B34-8A4F-4BE6-8427-D0D1B1207F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00019" y="2387310"/>
                      <a:ext cx="1972366" cy="132555"/>
                    </a:xfrm>
                    <a:custGeom>
                      <a:avLst/>
                      <a:gdLst>
                        <a:gd name="connsiteX0" fmla="*/ 986183 w 1972366"/>
                        <a:gd name="connsiteY0" fmla="*/ 0 h 132556"/>
                        <a:gd name="connsiteX1" fmla="*/ 69274 w 1972366"/>
                        <a:gd name="connsiteY1" fmla="*/ 29221 h 132556"/>
                        <a:gd name="connsiteX2" fmla="*/ 36471 w 1972366"/>
                        <a:gd name="connsiteY2" fmla="*/ 32458 h 132556"/>
                        <a:gd name="connsiteX3" fmla="*/ 13888 w 1972366"/>
                        <a:gd name="connsiteY3" fmla="*/ 68325 h 132556"/>
                        <a:gd name="connsiteX4" fmla="*/ 0 w 1972366"/>
                        <a:gd name="connsiteY4" fmla="*/ 96142 h 132556"/>
                        <a:gd name="connsiteX5" fmla="*/ 13888 w 1972366"/>
                        <a:gd name="connsiteY5" fmla="*/ 97870 h 132556"/>
                        <a:gd name="connsiteX6" fmla="*/ 986183 w 1972366"/>
                        <a:gd name="connsiteY6" fmla="*/ 132556 h 132556"/>
                        <a:gd name="connsiteX7" fmla="*/ 1958478 w 1972366"/>
                        <a:gd name="connsiteY7" fmla="*/ 97870 h 132556"/>
                        <a:gd name="connsiteX8" fmla="*/ 1972366 w 1972366"/>
                        <a:gd name="connsiteY8" fmla="*/ 96142 h 132556"/>
                        <a:gd name="connsiteX9" fmla="*/ 1958478 w 1972366"/>
                        <a:gd name="connsiteY9" fmla="*/ 68325 h 132556"/>
                        <a:gd name="connsiteX10" fmla="*/ 1935895 w 1972366"/>
                        <a:gd name="connsiteY10" fmla="*/ 32458 h 132556"/>
                        <a:gd name="connsiteX11" fmla="*/ 1903092 w 1972366"/>
                        <a:gd name="connsiteY11" fmla="*/ 29221 h 132556"/>
                        <a:gd name="connsiteX12" fmla="*/ 986183 w 1972366"/>
                        <a:gd name="connsiteY12" fmla="*/ 0 h 13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72366" h="132556">
                          <a:moveTo>
                            <a:pt x="986183" y="0"/>
                          </a:moveTo>
                          <a:cubicBezTo>
                            <a:pt x="604501" y="0"/>
                            <a:pt x="267987" y="11592"/>
                            <a:pt x="69274" y="29221"/>
                          </a:cubicBezTo>
                          <a:lnTo>
                            <a:pt x="36471" y="32458"/>
                          </a:lnTo>
                          <a:lnTo>
                            <a:pt x="13888" y="68325"/>
                          </a:lnTo>
                          <a:lnTo>
                            <a:pt x="0" y="96142"/>
                          </a:lnTo>
                          <a:lnTo>
                            <a:pt x="13888" y="97870"/>
                          </a:lnTo>
                          <a:cubicBezTo>
                            <a:pt x="201135" y="118531"/>
                            <a:pt x="566333" y="132556"/>
                            <a:pt x="986183" y="132556"/>
                          </a:cubicBezTo>
                          <a:cubicBezTo>
                            <a:pt x="1406033" y="132556"/>
                            <a:pt x="1771231" y="118531"/>
                            <a:pt x="1958478" y="97870"/>
                          </a:cubicBezTo>
                          <a:lnTo>
                            <a:pt x="1972366" y="96142"/>
                          </a:lnTo>
                          <a:lnTo>
                            <a:pt x="1958478" y="68325"/>
                          </a:lnTo>
                          <a:lnTo>
                            <a:pt x="1935895" y="32458"/>
                          </a:lnTo>
                          <a:lnTo>
                            <a:pt x="1903092" y="29221"/>
                          </a:lnTo>
                          <a:cubicBezTo>
                            <a:pt x="1704380" y="11592"/>
                            <a:pt x="1367865" y="0"/>
                            <a:pt x="986183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7" name="Freeform: Shape 206">
                      <a:extLst>
                        <a:ext uri="{FF2B5EF4-FFF2-40B4-BE49-F238E27FC236}">
                          <a16:creationId xmlns:a16="http://schemas.microsoft.com/office/drawing/2014/main" id="{F2C6D2B3-9DD8-4499-B599-62592FCA96B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6488" y="1897272"/>
                      <a:ext cx="1899425" cy="522495"/>
                    </a:xfrm>
                    <a:custGeom>
                      <a:avLst/>
                      <a:gdLst>
                        <a:gd name="connsiteX0" fmla="*/ 949712 w 1899424"/>
                        <a:gd name="connsiteY0" fmla="*/ 0 h 522495"/>
                        <a:gd name="connsiteX1" fmla="*/ 32803 w 1899424"/>
                        <a:gd name="connsiteY1" fmla="*/ 470394 h 522495"/>
                        <a:gd name="connsiteX2" fmla="*/ 0 w 1899424"/>
                        <a:gd name="connsiteY2" fmla="*/ 522495 h 522495"/>
                        <a:gd name="connsiteX3" fmla="*/ 32803 w 1899424"/>
                        <a:gd name="connsiteY3" fmla="*/ 519258 h 522495"/>
                        <a:gd name="connsiteX4" fmla="*/ 949712 w 1899424"/>
                        <a:gd name="connsiteY4" fmla="*/ 490037 h 522495"/>
                        <a:gd name="connsiteX5" fmla="*/ 1866621 w 1899424"/>
                        <a:gd name="connsiteY5" fmla="*/ 519258 h 522495"/>
                        <a:gd name="connsiteX6" fmla="*/ 1899424 w 1899424"/>
                        <a:gd name="connsiteY6" fmla="*/ 522495 h 522495"/>
                        <a:gd name="connsiteX7" fmla="*/ 1866621 w 1899424"/>
                        <a:gd name="connsiteY7" fmla="*/ 470394 h 522495"/>
                        <a:gd name="connsiteX8" fmla="*/ 949712 w 1899424"/>
                        <a:gd name="connsiteY8" fmla="*/ 0 h 522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99424" h="522495">
                          <a:moveTo>
                            <a:pt x="949712" y="0"/>
                          </a:moveTo>
                          <a:cubicBezTo>
                            <a:pt x="568030" y="0"/>
                            <a:pt x="231516" y="186592"/>
                            <a:pt x="32803" y="470394"/>
                          </a:cubicBezTo>
                          <a:lnTo>
                            <a:pt x="0" y="522495"/>
                          </a:lnTo>
                          <a:lnTo>
                            <a:pt x="32803" y="519258"/>
                          </a:lnTo>
                          <a:cubicBezTo>
                            <a:pt x="231516" y="501629"/>
                            <a:pt x="568030" y="490037"/>
                            <a:pt x="949712" y="490037"/>
                          </a:cubicBezTo>
                          <a:cubicBezTo>
                            <a:pt x="1331394" y="490037"/>
                            <a:pt x="1667909" y="501629"/>
                            <a:pt x="1866621" y="519258"/>
                          </a:cubicBezTo>
                          <a:lnTo>
                            <a:pt x="1899424" y="522495"/>
                          </a:lnTo>
                          <a:lnTo>
                            <a:pt x="1866621" y="470394"/>
                          </a:lnTo>
                          <a:cubicBezTo>
                            <a:pt x="1667909" y="186592"/>
                            <a:pt x="1331394" y="0"/>
                            <a:pt x="949712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8" name="Freeform: Shape 207">
                      <a:extLst>
                        <a:ext uri="{FF2B5EF4-FFF2-40B4-BE49-F238E27FC236}">
                          <a16:creationId xmlns:a16="http://schemas.microsoft.com/office/drawing/2014/main" id="{1C246CA7-2C3F-41C0-9EE2-C5D4A74C25E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49940" y="2399298"/>
                      <a:ext cx="156041" cy="63684"/>
                    </a:xfrm>
                    <a:custGeom>
                      <a:avLst/>
                      <a:gdLst>
                        <a:gd name="connsiteX0" fmla="*/ 0 w 156042"/>
                        <a:gd name="connsiteY0" fmla="*/ 0 h 63684"/>
                        <a:gd name="connsiteX1" fmla="*/ 22583 w 156042"/>
                        <a:gd name="connsiteY1" fmla="*/ 35867 h 63684"/>
                        <a:gd name="connsiteX2" fmla="*/ 36471 w 156042"/>
                        <a:gd name="connsiteY2" fmla="*/ 63684 h 63684"/>
                        <a:gd name="connsiteX3" fmla="*/ 69146 w 156042"/>
                        <a:gd name="connsiteY3" fmla="*/ 59618 h 63684"/>
                        <a:gd name="connsiteX4" fmla="*/ 156042 w 156042"/>
                        <a:gd name="connsiteY4" fmla="*/ 33820 h 63684"/>
                        <a:gd name="connsiteX5" fmla="*/ 22583 w 156042"/>
                        <a:gd name="connsiteY5" fmla="*/ 2228 h 63684"/>
                        <a:gd name="connsiteX6" fmla="*/ 0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0" y="0"/>
                          </a:moveTo>
                          <a:lnTo>
                            <a:pt x="22583" y="35867"/>
                          </a:lnTo>
                          <a:lnTo>
                            <a:pt x="36471" y="63684"/>
                          </a:lnTo>
                          <a:lnTo>
                            <a:pt x="69146" y="59618"/>
                          </a:lnTo>
                          <a:cubicBezTo>
                            <a:pt x="125101" y="51689"/>
                            <a:pt x="156042" y="42971"/>
                            <a:pt x="156042" y="33820"/>
                          </a:cubicBezTo>
                          <a:cubicBezTo>
                            <a:pt x="156042" y="22381"/>
                            <a:pt x="107696" y="11619"/>
                            <a:pt x="22583" y="222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9" name="Freeform: Shape 208">
                      <a:extLst>
                        <a:ext uri="{FF2B5EF4-FFF2-40B4-BE49-F238E27FC236}">
                          <a16:creationId xmlns:a16="http://schemas.microsoft.com/office/drawing/2014/main" id="{6A2CDBD2-77AB-44B4-90E6-872AD335555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32708" y="2347203"/>
                      <a:ext cx="156043" cy="63684"/>
                    </a:xfrm>
                    <a:custGeom>
                      <a:avLst/>
                      <a:gdLst>
                        <a:gd name="connsiteX0" fmla="*/ 156042 w 156042"/>
                        <a:gd name="connsiteY0" fmla="*/ 0 h 63684"/>
                        <a:gd name="connsiteX1" fmla="*/ 133459 w 156042"/>
                        <a:gd name="connsiteY1" fmla="*/ 2228 h 63684"/>
                        <a:gd name="connsiteX2" fmla="*/ 0 w 156042"/>
                        <a:gd name="connsiteY2" fmla="*/ 33820 h 63684"/>
                        <a:gd name="connsiteX3" fmla="*/ 86896 w 156042"/>
                        <a:gd name="connsiteY3" fmla="*/ 59618 h 63684"/>
                        <a:gd name="connsiteX4" fmla="*/ 119571 w 156042"/>
                        <a:gd name="connsiteY4" fmla="*/ 63684 h 63684"/>
                        <a:gd name="connsiteX5" fmla="*/ 133459 w 156042"/>
                        <a:gd name="connsiteY5" fmla="*/ 35867 h 63684"/>
                        <a:gd name="connsiteX6" fmla="*/ 156042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156042" y="0"/>
                          </a:moveTo>
                          <a:lnTo>
                            <a:pt x="133459" y="2228"/>
                          </a:lnTo>
                          <a:cubicBezTo>
                            <a:pt x="48346" y="11619"/>
                            <a:pt x="0" y="22381"/>
                            <a:pt x="0" y="33820"/>
                          </a:cubicBezTo>
                          <a:cubicBezTo>
                            <a:pt x="0" y="42971"/>
                            <a:pt x="30942" y="51689"/>
                            <a:pt x="86896" y="59618"/>
                          </a:cubicBezTo>
                          <a:lnTo>
                            <a:pt x="119571" y="63684"/>
                          </a:lnTo>
                          <a:lnTo>
                            <a:pt x="133459" y="35867"/>
                          </a:lnTo>
                          <a:lnTo>
                            <a:pt x="156042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02" name="Arc 201">
                  <a:extLst>
                    <a:ext uri="{FF2B5EF4-FFF2-40B4-BE49-F238E27FC236}">
                      <a16:creationId xmlns:a16="http://schemas.microsoft.com/office/drawing/2014/main" id="{42A9F8A5-CCD8-4E95-ABF3-E313EC236035}"/>
                    </a:ext>
                  </a:extLst>
                </p:cNvPr>
                <p:cNvSpPr/>
                <p:nvPr/>
              </p:nvSpPr>
              <p:spPr>
                <a:xfrm rot="800953" flipH="1">
                  <a:off x="1209921" y="4091137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Arc 202">
                  <a:extLst>
                    <a:ext uri="{FF2B5EF4-FFF2-40B4-BE49-F238E27FC236}">
                      <a16:creationId xmlns:a16="http://schemas.microsoft.com/office/drawing/2014/main" id="{4EEDFAC3-A66D-4FB4-951C-EC43D712692A}"/>
                    </a:ext>
                  </a:extLst>
                </p:cNvPr>
                <p:cNvSpPr/>
                <p:nvPr/>
              </p:nvSpPr>
              <p:spPr>
                <a:xfrm rot="20364936">
                  <a:off x="1595892" y="4090254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BFA4EDE-156F-4008-B61F-BF0806565D32}"/>
                  </a:ext>
                </a:extLst>
              </p:cNvPr>
              <p:cNvSpPr/>
              <p:nvPr/>
            </p:nvSpPr>
            <p:spPr>
              <a:xfrm rot="10969042">
                <a:off x="2312233" y="3274839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19FBDBD-4CBE-4706-BE0B-32D4B52D2ED7}"/>
                </a:ext>
              </a:extLst>
            </p:cNvPr>
            <p:cNvSpPr/>
            <p:nvPr/>
          </p:nvSpPr>
          <p:spPr>
            <a:xfrm rot="10630958" flipH="1">
              <a:off x="1611358" y="3262848"/>
              <a:ext cx="267035" cy="116097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1"/>
          <a:srcRect l="47529" t="18259" r="41262" b="68965"/>
          <a:stretch/>
        </p:blipFill>
        <p:spPr>
          <a:xfrm flipH="1">
            <a:off x="8994698" y="3241928"/>
            <a:ext cx="329041" cy="210962"/>
          </a:xfrm>
          <a:prstGeom prst="rect">
            <a:avLst/>
          </a:prstGeom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3EFA295-A5D4-4ADD-85CB-D9AA87676383}"/>
              </a:ext>
            </a:extLst>
          </p:cNvPr>
          <p:cNvSpPr/>
          <p:nvPr/>
        </p:nvSpPr>
        <p:spPr>
          <a:xfrm rot="656420" flipH="1">
            <a:off x="7895383" y="3395555"/>
            <a:ext cx="1573641" cy="383185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0 h 485827"/>
              <a:gd name="connsiteX1" fmla="*/ 533400 w 620241"/>
              <a:gd name="connsiteY1" fmla="*/ 409575 h 485827"/>
              <a:gd name="connsiteX2" fmla="*/ 619125 w 620241"/>
              <a:gd name="connsiteY2" fmla="*/ 485775 h 485827"/>
              <a:gd name="connsiteX3" fmla="*/ 619125 w 620241"/>
              <a:gd name="connsiteY3" fmla="*/ 485775 h 485827"/>
              <a:gd name="connsiteX0" fmla="*/ 0 w 723830"/>
              <a:gd name="connsiteY0" fmla="*/ 0 h 1002839"/>
              <a:gd name="connsiteX1" fmla="*/ 633604 w 723830"/>
              <a:gd name="connsiteY1" fmla="*/ 903446 h 1002839"/>
              <a:gd name="connsiteX2" fmla="*/ 719329 w 723830"/>
              <a:gd name="connsiteY2" fmla="*/ 979646 h 1002839"/>
              <a:gd name="connsiteX3" fmla="*/ 719329 w 723830"/>
              <a:gd name="connsiteY3" fmla="*/ 979646 h 1002839"/>
              <a:gd name="connsiteX0" fmla="*/ 0 w 719414"/>
              <a:gd name="connsiteY0" fmla="*/ 0 h 979646"/>
              <a:gd name="connsiteX1" fmla="*/ 168042 w 719414"/>
              <a:gd name="connsiteY1" fmla="*/ 596585 h 979646"/>
              <a:gd name="connsiteX2" fmla="*/ 633604 w 719414"/>
              <a:gd name="connsiteY2" fmla="*/ 903446 h 979646"/>
              <a:gd name="connsiteX3" fmla="*/ 719329 w 719414"/>
              <a:gd name="connsiteY3" fmla="*/ 979646 h 979646"/>
              <a:gd name="connsiteX4" fmla="*/ 719329 w 719414"/>
              <a:gd name="connsiteY4" fmla="*/ 979646 h 979646"/>
              <a:gd name="connsiteX0" fmla="*/ 0 w 551372"/>
              <a:gd name="connsiteY0" fmla="*/ 0 h 383061"/>
              <a:gd name="connsiteX1" fmla="*/ 465562 w 551372"/>
              <a:gd name="connsiteY1" fmla="*/ 306861 h 383061"/>
              <a:gd name="connsiteX2" fmla="*/ 551287 w 551372"/>
              <a:gd name="connsiteY2" fmla="*/ 383061 h 383061"/>
              <a:gd name="connsiteX3" fmla="*/ 551287 w 551372"/>
              <a:gd name="connsiteY3" fmla="*/ 383061 h 383061"/>
              <a:gd name="connsiteX0" fmla="*/ 0 w 551287"/>
              <a:gd name="connsiteY0" fmla="*/ 0 h 600993"/>
              <a:gd name="connsiteX1" fmla="*/ 326496 w 551287"/>
              <a:gd name="connsiteY1" fmla="*/ 595214 h 600993"/>
              <a:gd name="connsiteX2" fmla="*/ 465562 w 551287"/>
              <a:gd name="connsiteY2" fmla="*/ 306861 h 600993"/>
              <a:gd name="connsiteX3" fmla="*/ 551287 w 551287"/>
              <a:gd name="connsiteY3" fmla="*/ 383061 h 600993"/>
              <a:gd name="connsiteX4" fmla="*/ 551287 w 551287"/>
              <a:gd name="connsiteY4" fmla="*/ 383061 h 600993"/>
              <a:gd name="connsiteX0" fmla="*/ 0 w 551287"/>
              <a:gd name="connsiteY0" fmla="*/ 0 h 606664"/>
              <a:gd name="connsiteX1" fmla="*/ 326496 w 551287"/>
              <a:gd name="connsiteY1" fmla="*/ 595214 h 606664"/>
              <a:gd name="connsiteX2" fmla="*/ 470014 w 551287"/>
              <a:gd name="connsiteY2" fmla="*/ 476314 h 606664"/>
              <a:gd name="connsiteX3" fmla="*/ 551287 w 551287"/>
              <a:gd name="connsiteY3" fmla="*/ 383061 h 606664"/>
              <a:gd name="connsiteX4" fmla="*/ 551287 w 551287"/>
              <a:gd name="connsiteY4" fmla="*/ 383061 h 606664"/>
              <a:gd name="connsiteX0" fmla="*/ 0 w 551287"/>
              <a:gd name="connsiteY0" fmla="*/ 0 h 622310"/>
              <a:gd name="connsiteX1" fmla="*/ 326496 w 551287"/>
              <a:gd name="connsiteY1" fmla="*/ 595214 h 622310"/>
              <a:gd name="connsiteX2" fmla="*/ 481412 w 551287"/>
              <a:gd name="connsiteY2" fmla="*/ 580338 h 622310"/>
              <a:gd name="connsiteX3" fmla="*/ 551287 w 551287"/>
              <a:gd name="connsiteY3" fmla="*/ 383061 h 622310"/>
              <a:gd name="connsiteX4" fmla="*/ 551287 w 551287"/>
              <a:gd name="connsiteY4" fmla="*/ 383061 h 62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7" h="622310">
                <a:moveTo>
                  <a:pt x="0" y="0"/>
                </a:moveTo>
                <a:cubicBezTo>
                  <a:pt x="56679" y="39347"/>
                  <a:pt x="248902" y="544071"/>
                  <a:pt x="326496" y="595214"/>
                </a:cubicBezTo>
                <a:cubicBezTo>
                  <a:pt x="404090" y="646357"/>
                  <a:pt x="443947" y="615697"/>
                  <a:pt x="481412" y="580338"/>
                </a:cubicBezTo>
                <a:cubicBezTo>
                  <a:pt x="518877" y="544979"/>
                  <a:pt x="551287" y="383061"/>
                  <a:pt x="551287" y="383061"/>
                </a:cubicBezTo>
                <a:lnTo>
                  <a:pt x="551287" y="383061"/>
                </a:ln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IVoiceGenerator_com_11-12-2024T20_51_24_ D">
            <a:hlinkClick r:id="" action="ppaction://media"/>
            <a:extLst>
              <a:ext uri="{FF2B5EF4-FFF2-40B4-BE49-F238E27FC236}">
                <a16:creationId xmlns:a16="http://schemas.microsoft.com/office/drawing/2014/main" id="{89844FD3-FF3A-4916-8F42-E052F014747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57" name="vacuum-cleaner-70792">
            <a:hlinkClick r:id="" action="ppaction://media"/>
            <a:extLst>
              <a:ext uri="{FF2B5EF4-FFF2-40B4-BE49-F238E27FC236}">
                <a16:creationId xmlns:a16="http://schemas.microsoft.com/office/drawing/2014/main" id="{BAA9CED6-D901-4B05-835B-EAF282E9AC7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40512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45501" y="3893443"/>
            <a:ext cx="609600" cy="609600"/>
          </a:xfrm>
          <a:prstGeom prst="rect">
            <a:avLst/>
          </a:prstGeom>
        </p:spPr>
      </p:pic>
      <p:grpSp>
        <p:nvGrpSpPr>
          <p:cNvPr id="358" name="Group 357">
            <a:extLst>
              <a:ext uri="{FF2B5EF4-FFF2-40B4-BE49-F238E27FC236}">
                <a16:creationId xmlns:a16="http://schemas.microsoft.com/office/drawing/2014/main" id="{0D12828D-1069-4910-95DB-6EAABE2E98F9}"/>
              </a:ext>
            </a:extLst>
          </p:cNvPr>
          <p:cNvGrpSpPr/>
          <p:nvPr/>
        </p:nvGrpSpPr>
        <p:grpSpPr>
          <a:xfrm>
            <a:off x="7141341" y="2596975"/>
            <a:ext cx="978917" cy="958784"/>
            <a:chOff x="3180469" y="3352436"/>
            <a:chExt cx="978917" cy="958784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4714BD1-2BBA-4D47-BA0F-FC89A3A66F38}"/>
                </a:ext>
              </a:extLst>
            </p:cNvPr>
            <p:cNvGrpSpPr/>
            <p:nvPr/>
          </p:nvGrpSpPr>
          <p:grpSpPr>
            <a:xfrm>
              <a:off x="3310516" y="3403176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B4A070EA-10A3-4F33-9EA7-7B8B107D56AC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DA78012F-BF89-4F7F-86FF-25024C5526A7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5A3D68E0-A43F-4E86-AEA3-245F7FF32E09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A01333B6-4023-439D-ACDA-93F17A1F30F0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01E77B3D-A6D7-461F-B522-2764B5C0AAB1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7EE849E2-C8F2-4CC7-88CF-8CEBA8E695E0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048E81B0-745A-4B08-9F16-31FE4C075853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F1C39A65-9DF2-42ED-B553-ED77AE2FF2FA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BDD03CA7-A374-4267-A17A-1CDE589169DA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1E6195CA-1CA8-4EC6-A72A-DB7E823D494E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E33474BF-746B-439B-8520-4F259C11F003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F920DB7D-2F48-4138-91D5-B36B0527F298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B9FC88FF-6E38-43B0-B159-3BF06BA0D36C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CADFEA6D-F475-4BE4-98FF-4BE8296BDB5B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C3787738-539B-4BE8-A576-E39FC6C98423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8323992E-F30C-444D-B3BB-04DB16F570BE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89849D14-7568-4932-B5E4-00C0A5D37034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F43C99DB-08BD-41D8-AF37-36211A304694}"/>
                </a:ext>
              </a:extLst>
            </p:cNvPr>
            <p:cNvGrpSpPr/>
            <p:nvPr/>
          </p:nvGrpSpPr>
          <p:grpSpPr>
            <a:xfrm>
              <a:off x="3253366" y="3360741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C95E41F8-04D4-4C43-AD45-8033F7F7A8C1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9833D753-EAA2-4159-A7AF-C9530E94C7E0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3E535129-E122-4ED1-A526-659BDED16ED7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65088BCB-655B-47AD-829E-98120F846821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4FD190DC-64A5-4235-82D9-295E33D108AD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6B581216-427D-4539-A9B9-EDB9A2B9C143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18EFBBDC-6EEB-44B5-805C-ED2620A3AD03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AACF8F73-0486-4848-8ACC-0EC3994D1E67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0772CC41-5B83-4A67-8EC4-3C46324005A3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CBBE6CD6-FC74-460A-A7E9-0085C938C259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5A84F901-C1E8-4EA9-B6B6-250EEA3EBF22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26BE751F-417B-452B-BB04-91531FDD47EC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8DC3685B-E481-43F8-BCB4-88D1E3E3F6E8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997F7A90-2534-496A-9BB3-84C126884B4F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BCFC8A11-7A96-45B5-A8D1-83C65718BFCE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1C39B388-6F0E-408A-A978-5902A6EF143C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6792272C-7A4C-455F-B48A-940C14B6FFD6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BFAE0A6B-C5DE-4045-A2AD-B8E01FC69046}"/>
                </a:ext>
              </a:extLst>
            </p:cNvPr>
            <p:cNvGrpSpPr/>
            <p:nvPr/>
          </p:nvGrpSpPr>
          <p:grpSpPr>
            <a:xfrm>
              <a:off x="3180469" y="3360741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139CE6CB-84A0-4B74-BAD2-7C140A78A2D9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3F27AF4F-6EB9-4715-AC38-70D4C1039E1A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AE449225-F200-4F76-86A2-17FE01E878F7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3FACC487-D80D-4677-B20C-2413E0E81B01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45699C83-2E1D-4ACE-8D90-874938A2A6E2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6DDA9566-3E98-42FE-AE76-683DDABFD3AF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E30B406F-BD1A-4766-8E87-0B0CF51A460A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08202BD2-D0CD-42E2-9FE7-55629569B1CD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B71BBEC6-F3EE-4280-BAED-C8C96AFEC501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868FAB47-08EB-4E97-A078-8CF745EEC251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0F876E1A-5E90-49CB-87B1-437EEB4E54C4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41F2494D-E794-4C65-8C7F-7CCDC3BE3CCE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A771E6CB-7B23-48DD-953F-82A38E303786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6B3A40E6-CBBA-425E-89AE-E5C2FBD26C0A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85388290-5F1F-4FED-A413-87D11270E1D2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9AF699BD-0654-4638-8CC7-1F5C00B4765C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C24D2D11-7508-4CCE-99A5-90A2748EEAE4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5AF73B42-2162-4578-9EF4-000AED1D727D}"/>
                </a:ext>
              </a:extLst>
            </p:cNvPr>
            <p:cNvGrpSpPr/>
            <p:nvPr/>
          </p:nvGrpSpPr>
          <p:grpSpPr>
            <a:xfrm>
              <a:off x="3335263" y="3352436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20590407-F8C4-4389-9D1D-31D5FD289BA7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F4C60B4C-21FE-452A-8926-6459E01CE3CB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8E25203F-323A-416C-A762-4F0FD7F49EEA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C667DCA4-F412-4255-8811-A8722AEE6C2A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7575E62E-A934-48C8-B93C-D74F6185E20A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6B9E8EF7-9004-4250-AEAB-BDB4539F33D2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97B81EB4-8708-4667-8D5E-2CE0D9A26980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38E01C89-7692-49E1-8542-1502FA0B6E38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18A4304D-61C7-40D2-86AC-4F0E63B86C05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1E551689-A522-41CA-AA2D-4CA061BE645F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DBD4F199-07F7-4BDB-92FB-3377F3202151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6E40ED0D-EEA9-4D1F-B1B0-BB98177870FC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E803AA52-4F4C-4934-9448-5F001437EBAE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D6D03472-F703-4BD1-B2D2-9A6A0F488E35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DBEAA71E-DB22-482C-9057-691EC79B72DC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7E025967-BE80-4A9B-B8B6-0B1CBFCC90E7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522FF456-95C5-45C5-93A4-4B9A86661AA2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4300C4B1-0054-4034-9F02-5B98E990CB75}"/>
                </a:ext>
              </a:extLst>
            </p:cNvPr>
            <p:cNvGrpSpPr/>
            <p:nvPr/>
          </p:nvGrpSpPr>
          <p:grpSpPr>
            <a:xfrm>
              <a:off x="3259833" y="3352436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98D7734C-3DA1-4BB5-ADB9-D36B2B43E985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0B73DCFC-03DE-4127-8BB3-720F31E2D25F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69041C98-0DB3-44F0-98DB-E182D659C689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3128ABD9-DD72-4BF7-A88C-D8F5496914BC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E2F3B5B8-C857-4226-9B2A-CF82CDF8F29E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0628A663-17E6-4884-8019-CDAF70B9EAC5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845BD395-C350-497A-8EC8-91CC876FA328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687C3DA5-B32D-4E7F-BBF2-89D922FB05DC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00D2DBAC-C56A-47BB-BF85-C76E67C4A9DD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BA3B49E0-5325-4518-860C-917D9A32EB81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7522BC01-D189-4B31-A0A4-932488FFF817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1F5877F9-B424-4D9E-A38C-F61110843B76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56ABBC22-647E-45D6-85FD-CF75C6A13F96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3FE543E8-C95D-4AF2-BFC9-D436C4E481CC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3E708535-0DB5-4EB9-BF9D-C2DC81E1F40D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723AF532-3F5E-4ACD-B3F4-85E4C8C7E010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02E6D5F1-87A2-4434-A842-CB48E3F3C9AA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AC4CB4AD-B978-444D-AF50-4482F1499F0B}"/>
                </a:ext>
              </a:extLst>
            </p:cNvPr>
            <p:cNvGrpSpPr/>
            <p:nvPr/>
          </p:nvGrpSpPr>
          <p:grpSpPr>
            <a:xfrm>
              <a:off x="3374367" y="3373842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B6E51F33-259B-4C83-8A95-9658272AE4D6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0899DC4E-D275-44FF-8CB0-E2D221082717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CA56DEE7-0177-471C-87CF-CDF84B1246D1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2FA87B23-0341-4BF4-8C47-E8CA94FC8CA9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1FBCE83E-5754-49F5-802E-D481BA4A73C3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FA48DDE4-5A50-4237-92CA-ED0172FDB6D9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D1694B4C-A1BC-406F-8767-309D39A6E23C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010576D-06F4-49FC-B2A5-A708D41F2373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6646A7B2-1D80-440E-BB94-CE6D2B228E58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CF8D2F3E-EA28-4ECC-A8B6-929AEB85249E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7A72AD26-56E6-4927-94E2-7298271F18E4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0EA5D0D4-B913-4377-A6FA-7E99E50FD06C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FC8639F5-8E23-4167-9BE0-EC2C5AEDDFFD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A16DA588-19D5-4F63-B886-139DD17883AC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DAA4FF95-CE66-47BC-A409-14EFFF1082EB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88DBB266-F436-49DF-881A-D39E7206A3B7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C9ADA3E8-0926-4EF5-9638-7E517D00C1BE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802BAF2E-A631-4DB5-B20D-E0EA2DF7CE6C}"/>
                </a:ext>
              </a:extLst>
            </p:cNvPr>
            <p:cNvGrpSpPr/>
            <p:nvPr/>
          </p:nvGrpSpPr>
          <p:grpSpPr>
            <a:xfrm>
              <a:off x="3317256" y="3384107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D10298F9-F9B7-431C-ABAB-C4C1D02A11EA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A7A09A66-80B1-4884-81F8-07F14B29500D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4BC9FB98-5526-44E0-9F60-00D7D77EB29D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ADD553EF-01BA-4223-A22B-5009EA089BA0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881C939F-195F-40B2-B307-BB5D5926D106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695876A-1FED-4DFF-9027-E3B03D4160DC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0553313-900D-48FE-BD34-5F39A0F6E51A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AFCE1F3A-A6D1-419C-8CC1-B3B274F72C4D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F3D3867-58FA-4556-9D22-44D3D335DDBD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4578C6E9-D1D3-478E-9307-199CBD807AE0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56969418-BA94-4D40-AFE3-E970006A1CE2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B60DC841-C6B8-41F0-97E1-35575FD140E7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FC540FD-88F9-453D-B7BD-06CAAB36EF31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2385B88F-ABD1-402D-9338-49CB46D0D8BF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F861342A-AAA1-4EBC-A4EA-4F3424627587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F9EC11E-5562-40B0-A2F9-7F975D4204D0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455739D8-8A5F-4C33-AD52-C084CDA5D5E6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86E9BA79-D51E-40F5-BFFA-1EF148B40DF2}"/>
                </a:ext>
              </a:extLst>
            </p:cNvPr>
            <p:cNvGrpSpPr/>
            <p:nvPr/>
          </p:nvGrpSpPr>
          <p:grpSpPr>
            <a:xfrm>
              <a:off x="3232157" y="3384107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F5A23B2E-0177-442C-B476-328785080971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1675E5A7-D6A2-4400-9105-F38A05BE7A17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289BB3A2-9B4E-40AA-BE3B-B8D0F7270611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1D06CF40-8FC5-4855-BB82-D99F1C7317DF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12C6399F-B3D3-43EB-81A1-1BC93E9EE5F9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83A5A1E6-0B91-4A43-BAE5-10D333453365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CB4CCBC8-8668-47C7-8ECA-C6FD113C07F7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EEE15F15-6703-44A0-B731-90ADAD63E62D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13496073-4178-4F86-9FF4-85D315A44DD1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767DECB5-CE86-45B8-AADB-94E9F01BB276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1B86FE12-987B-4672-A755-4BDD81FF1509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B0A82872-08B7-4CEB-BE17-9407CC9E49B3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496E88FD-4C30-474B-A497-E11B78259853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EA8363B2-0699-4AE1-AA4B-293658DC974E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91C887A4-AAD7-4665-B3AE-53D1A7806DA3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0EC8C99E-95D7-4680-A588-CF930A0E4CA5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EFF13F52-4840-43B7-96A3-51B6F5CA9AD4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97902DBA-7C9C-4336-AD96-F716BF3BDF21}"/>
                </a:ext>
              </a:extLst>
            </p:cNvPr>
            <p:cNvGrpSpPr/>
            <p:nvPr/>
          </p:nvGrpSpPr>
          <p:grpSpPr>
            <a:xfrm>
              <a:off x="3325529" y="3390074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D5033EEB-5294-4511-9F44-79BB33468964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03CE5C6F-97F0-4204-8723-F0E3A2D2D1F9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99A99B6B-9954-49B6-8A09-995F9766F44D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2AFB60B8-0A85-4D17-84DD-33FE1B2E0B51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FB7D521D-8C21-45F9-8818-AF9172019A3A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2EA2364E-4B9D-4ECD-9EDA-8A828D825DBD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11225AFD-9A84-43CD-BB1A-9315626CFB0B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E7A9A3E1-F04A-4210-BC96-169EA9363094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E0564E80-81A3-4912-8908-977D612BF243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78F47CA4-D9AF-4385-823B-EFC4ECB9A2EF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8CDCC08D-A6A3-4B2E-9476-4AE03C9DA309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529CF132-1623-4AF9-8129-168A2268E5B6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3810FA6A-4BF0-4656-94F1-688188013643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BF4B56A8-A383-4ED4-9C57-6A1C373B9B87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F198254E-6E73-4C5D-914E-48A3FBD4BD59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953429DB-4551-4D0E-983F-E3BF4B7B6035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989FE472-3DA2-47B4-AB5D-6B1886EEE507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7CCDB643-3135-4945-A596-1D758D10D1E7}"/>
                </a:ext>
              </a:extLst>
            </p:cNvPr>
            <p:cNvGrpSpPr/>
            <p:nvPr/>
          </p:nvGrpSpPr>
          <p:grpSpPr>
            <a:xfrm>
              <a:off x="3219744" y="3390074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20D9F2E6-CF0A-43B4-B7A4-38DA187DF58A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238072CE-5C34-4835-B9CA-25F69092F9EF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5765EDCC-6A36-4059-B4FB-551AB93AF453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F41CC257-92FD-4943-A852-038675BC9A8D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A1EC6303-5ACF-4088-AB79-22CAEA2EC36D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89A01681-432C-4423-9952-DCC754493C90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126F9181-64BD-4218-B7D4-EF51B6DE92AF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E2D20CFA-EEBA-4849-BD1D-AF2B822BBA28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E89413C1-B891-45BB-B720-FB85F4F10367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76C98E06-173C-4BC9-95EB-88C2C98FA56B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0CE44C35-1B9B-4132-831B-F14B9CFEC689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86714F74-048E-4828-A14A-4859AC4B7EDC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79764FD6-D954-4EBC-8DA8-8BDD2C80A550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D1602CED-54D3-43A1-91F8-46CF8B42B4AE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F2F5B9E3-DD5F-483E-8B99-066AE4F3E595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9AA4897B-BD6C-4197-99A5-E4F35DAD5401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7780F076-512D-436A-B8C8-900FFD76731E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CA1AAB-1FF8-4B3F-8B38-0A551292F92C}"/>
              </a:ext>
            </a:extLst>
          </p:cNvPr>
          <p:cNvSpPr/>
          <p:nvPr/>
        </p:nvSpPr>
        <p:spPr>
          <a:xfrm rot="19094391">
            <a:off x="8450672" y="2855374"/>
            <a:ext cx="539334" cy="3271602"/>
          </a:xfrm>
          <a:custGeom>
            <a:avLst/>
            <a:gdLst>
              <a:gd name="connsiteX0" fmla="*/ 0 w 394232"/>
              <a:gd name="connsiteY0" fmla="*/ 105114 h 3411989"/>
              <a:gd name="connsiteX1" fmla="*/ 105114 w 394232"/>
              <a:gd name="connsiteY1" fmla="*/ 0 h 3411989"/>
              <a:gd name="connsiteX2" fmla="*/ 289118 w 394232"/>
              <a:gd name="connsiteY2" fmla="*/ 0 h 3411989"/>
              <a:gd name="connsiteX3" fmla="*/ 394232 w 394232"/>
              <a:gd name="connsiteY3" fmla="*/ 105114 h 3411989"/>
              <a:gd name="connsiteX4" fmla="*/ 394232 w 394232"/>
              <a:gd name="connsiteY4" fmla="*/ 3306875 h 3411989"/>
              <a:gd name="connsiteX5" fmla="*/ 289118 w 394232"/>
              <a:gd name="connsiteY5" fmla="*/ 3411989 h 3411989"/>
              <a:gd name="connsiteX6" fmla="*/ 105114 w 394232"/>
              <a:gd name="connsiteY6" fmla="*/ 3411989 h 3411989"/>
              <a:gd name="connsiteX7" fmla="*/ 0 w 394232"/>
              <a:gd name="connsiteY7" fmla="*/ 3306875 h 3411989"/>
              <a:gd name="connsiteX8" fmla="*/ 0 w 394232"/>
              <a:gd name="connsiteY8" fmla="*/ 105114 h 3411989"/>
              <a:gd name="connsiteX0" fmla="*/ 0 w 461059"/>
              <a:gd name="connsiteY0" fmla="*/ 105114 h 3411989"/>
              <a:gd name="connsiteX1" fmla="*/ 105114 w 461059"/>
              <a:gd name="connsiteY1" fmla="*/ 0 h 3411989"/>
              <a:gd name="connsiteX2" fmla="*/ 289118 w 461059"/>
              <a:gd name="connsiteY2" fmla="*/ 0 h 3411989"/>
              <a:gd name="connsiteX3" fmla="*/ 461059 w 461059"/>
              <a:gd name="connsiteY3" fmla="*/ 76897 h 3411989"/>
              <a:gd name="connsiteX4" fmla="*/ 394232 w 461059"/>
              <a:gd name="connsiteY4" fmla="*/ 3306875 h 3411989"/>
              <a:gd name="connsiteX5" fmla="*/ 289118 w 461059"/>
              <a:gd name="connsiteY5" fmla="*/ 3411989 h 3411989"/>
              <a:gd name="connsiteX6" fmla="*/ 105114 w 461059"/>
              <a:gd name="connsiteY6" fmla="*/ 3411989 h 3411989"/>
              <a:gd name="connsiteX7" fmla="*/ 0 w 461059"/>
              <a:gd name="connsiteY7" fmla="*/ 3306875 h 3411989"/>
              <a:gd name="connsiteX8" fmla="*/ 0 w 461059"/>
              <a:gd name="connsiteY8" fmla="*/ 105114 h 3411989"/>
              <a:gd name="connsiteX0" fmla="*/ 0 w 461059"/>
              <a:gd name="connsiteY0" fmla="*/ 105114 h 3411989"/>
              <a:gd name="connsiteX1" fmla="*/ 105114 w 461059"/>
              <a:gd name="connsiteY1" fmla="*/ 0 h 3411989"/>
              <a:gd name="connsiteX2" fmla="*/ 289118 w 461059"/>
              <a:gd name="connsiteY2" fmla="*/ 0 h 3411989"/>
              <a:gd name="connsiteX3" fmla="*/ 461059 w 461059"/>
              <a:gd name="connsiteY3" fmla="*/ 76897 h 3411989"/>
              <a:gd name="connsiteX4" fmla="*/ 394232 w 461059"/>
              <a:gd name="connsiteY4" fmla="*/ 3306875 h 3411989"/>
              <a:gd name="connsiteX5" fmla="*/ 289118 w 461059"/>
              <a:gd name="connsiteY5" fmla="*/ 3411989 h 3411989"/>
              <a:gd name="connsiteX6" fmla="*/ 105114 w 461059"/>
              <a:gd name="connsiteY6" fmla="*/ 3411989 h 3411989"/>
              <a:gd name="connsiteX7" fmla="*/ 0 w 461059"/>
              <a:gd name="connsiteY7" fmla="*/ 3306875 h 3411989"/>
              <a:gd name="connsiteX8" fmla="*/ 0 w 461059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334" h="3412562">
                <a:moveTo>
                  <a:pt x="0" y="49153"/>
                </a:moveTo>
                <a:cubicBezTo>
                  <a:pt x="0" y="-8900"/>
                  <a:pt x="85188" y="573"/>
                  <a:pt x="143241" y="573"/>
                </a:cubicBezTo>
                <a:lnTo>
                  <a:pt x="327245" y="573"/>
                </a:lnTo>
                <a:cubicBezTo>
                  <a:pt x="385298" y="573"/>
                  <a:pt x="539334" y="5180"/>
                  <a:pt x="539334" y="63233"/>
                </a:cubicBezTo>
                <a:cubicBezTo>
                  <a:pt x="202506" y="1130162"/>
                  <a:pt x="432359" y="2240194"/>
                  <a:pt x="432359" y="3307448"/>
                </a:cubicBezTo>
                <a:cubicBezTo>
                  <a:pt x="432359" y="3365501"/>
                  <a:pt x="385298" y="3412562"/>
                  <a:pt x="327245" y="3412562"/>
                </a:cubicBezTo>
                <a:lnTo>
                  <a:pt x="143241" y="3412562"/>
                </a:lnTo>
                <a:cubicBezTo>
                  <a:pt x="85188" y="3412562"/>
                  <a:pt x="38127" y="3365501"/>
                  <a:pt x="38127" y="3307448"/>
                </a:cubicBezTo>
                <a:cubicBezTo>
                  <a:pt x="25418" y="2221350"/>
                  <a:pt x="294284" y="1241045"/>
                  <a:pt x="0" y="491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719078B-4374-432C-82BF-F8595A9C2134}"/>
              </a:ext>
            </a:extLst>
          </p:cNvPr>
          <p:cNvGrpSpPr/>
          <p:nvPr/>
        </p:nvGrpSpPr>
        <p:grpSpPr>
          <a:xfrm>
            <a:off x="9126038" y="3449503"/>
            <a:ext cx="1909224" cy="2985877"/>
            <a:chOff x="4186776" y="3525838"/>
            <a:chExt cx="1909224" cy="2985877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1C029F4-C0E7-4F5B-9FDF-3A9C2BE4BC41}"/>
                </a:ext>
              </a:extLst>
            </p:cNvPr>
            <p:cNvSpPr/>
            <p:nvPr/>
          </p:nvSpPr>
          <p:spPr>
            <a:xfrm>
              <a:off x="5373415" y="5608118"/>
              <a:ext cx="722585" cy="7832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600000" lon="18899978" rev="0"/>
              </a:camera>
              <a:lightRig rig="threePt" dir="t"/>
            </a:scene3d>
            <a:sp3d extrusionH="196850">
              <a:bevelT w="285750"/>
              <a:bevelB w="342900"/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03F7D42-6FE5-40E1-AA4A-3D5BC824CB28}"/>
                </a:ext>
              </a:extLst>
            </p:cNvPr>
            <p:cNvCxnSpPr/>
            <p:nvPr/>
          </p:nvCxnSpPr>
          <p:spPr>
            <a:xfrm flipH="1">
              <a:off x="5291138" y="3820937"/>
              <a:ext cx="330200" cy="1206500"/>
            </a:xfrm>
            <a:prstGeom prst="line">
              <a:avLst/>
            </a:prstGeom>
            <a:ln w="1111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: Rounded Corners 8">
              <a:extLst>
                <a:ext uri="{FF2B5EF4-FFF2-40B4-BE49-F238E27FC236}">
                  <a16:creationId xmlns:a16="http://schemas.microsoft.com/office/drawing/2014/main" id="{859C5D04-F9AB-4F34-B62E-80E05CC8A01A}"/>
                </a:ext>
              </a:extLst>
            </p:cNvPr>
            <p:cNvSpPr/>
            <p:nvPr/>
          </p:nvSpPr>
          <p:spPr>
            <a:xfrm>
              <a:off x="4608324" y="5196506"/>
              <a:ext cx="1340362" cy="1201052"/>
            </a:xfrm>
            <a:custGeom>
              <a:avLst/>
              <a:gdLst>
                <a:gd name="connsiteX0" fmla="*/ 0 w 714375"/>
                <a:gd name="connsiteY0" fmla="*/ 119065 h 1206500"/>
                <a:gd name="connsiteX1" fmla="*/ 119065 w 714375"/>
                <a:gd name="connsiteY1" fmla="*/ 0 h 1206500"/>
                <a:gd name="connsiteX2" fmla="*/ 595310 w 714375"/>
                <a:gd name="connsiteY2" fmla="*/ 0 h 1206500"/>
                <a:gd name="connsiteX3" fmla="*/ 714375 w 714375"/>
                <a:gd name="connsiteY3" fmla="*/ 119065 h 1206500"/>
                <a:gd name="connsiteX4" fmla="*/ 714375 w 714375"/>
                <a:gd name="connsiteY4" fmla="*/ 1087435 h 1206500"/>
                <a:gd name="connsiteX5" fmla="*/ 595310 w 714375"/>
                <a:gd name="connsiteY5" fmla="*/ 1206500 h 1206500"/>
                <a:gd name="connsiteX6" fmla="*/ 119065 w 714375"/>
                <a:gd name="connsiteY6" fmla="*/ 1206500 h 1206500"/>
                <a:gd name="connsiteX7" fmla="*/ 0 w 714375"/>
                <a:gd name="connsiteY7" fmla="*/ 1087435 h 1206500"/>
                <a:gd name="connsiteX8" fmla="*/ 0 w 714375"/>
                <a:gd name="connsiteY8" fmla="*/ 119065 h 1206500"/>
                <a:gd name="connsiteX0" fmla="*/ 0 w 714375"/>
                <a:gd name="connsiteY0" fmla="*/ 119065 h 1253380"/>
                <a:gd name="connsiteX1" fmla="*/ 119065 w 714375"/>
                <a:gd name="connsiteY1" fmla="*/ 0 h 1253380"/>
                <a:gd name="connsiteX2" fmla="*/ 595310 w 714375"/>
                <a:gd name="connsiteY2" fmla="*/ 0 h 1253380"/>
                <a:gd name="connsiteX3" fmla="*/ 714375 w 714375"/>
                <a:gd name="connsiteY3" fmla="*/ 119065 h 1253380"/>
                <a:gd name="connsiteX4" fmla="*/ 714375 w 714375"/>
                <a:gd name="connsiteY4" fmla="*/ 1087435 h 1253380"/>
                <a:gd name="connsiteX5" fmla="*/ 595310 w 714375"/>
                <a:gd name="connsiteY5" fmla="*/ 1206500 h 1253380"/>
                <a:gd name="connsiteX6" fmla="*/ 449262 w 714375"/>
                <a:gd name="connsiteY6" fmla="*/ 1253331 h 1253380"/>
                <a:gd name="connsiteX7" fmla="*/ 119065 w 714375"/>
                <a:gd name="connsiteY7" fmla="*/ 1206500 h 1253380"/>
                <a:gd name="connsiteX8" fmla="*/ 0 w 714375"/>
                <a:gd name="connsiteY8" fmla="*/ 1087435 h 1253380"/>
                <a:gd name="connsiteX9" fmla="*/ 0 w 714375"/>
                <a:gd name="connsiteY9" fmla="*/ 119065 h 1253380"/>
                <a:gd name="connsiteX0" fmla="*/ 133350 w 847725"/>
                <a:gd name="connsiteY0" fmla="*/ 119065 h 1253380"/>
                <a:gd name="connsiteX1" fmla="*/ 252415 w 847725"/>
                <a:gd name="connsiteY1" fmla="*/ 0 h 1253380"/>
                <a:gd name="connsiteX2" fmla="*/ 728660 w 847725"/>
                <a:gd name="connsiteY2" fmla="*/ 0 h 1253380"/>
                <a:gd name="connsiteX3" fmla="*/ 847725 w 847725"/>
                <a:gd name="connsiteY3" fmla="*/ 119065 h 1253380"/>
                <a:gd name="connsiteX4" fmla="*/ 847725 w 847725"/>
                <a:gd name="connsiteY4" fmla="*/ 1087435 h 1253380"/>
                <a:gd name="connsiteX5" fmla="*/ 728660 w 847725"/>
                <a:gd name="connsiteY5" fmla="*/ 1206500 h 1253380"/>
                <a:gd name="connsiteX6" fmla="*/ 582612 w 847725"/>
                <a:gd name="connsiteY6" fmla="*/ 1253331 h 1253380"/>
                <a:gd name="connsiteX7" fmla="*/ 252415 w 847725"/>
                <a:gd name="connsiteY7" fmla="*/ 1206500 h 1253380"/>
                <a:gd name="connsiteX8" fmla="*/ 0 w 847725"/>
                <a:gd name="connsiteY8" fmla="*/ 1039810 h 1253380"/>
                <a:gd name="connsiteX9" fmla="*/ 133350 w 847725"/>
                <a:gd name="connsiteY9" fmla="*/ 119065 h 1253380"/>
                <a:gd name="connsiteX0" fmla="*/ 133430 w 847805"/>
                <a:gd name="connsiteY0" fmla="*/ 119065 h 1253380"/>
                <a:gd name="connsiteX1" fmla="*/ 252495 w 847805"/>
                <a:gd name="connsiteY1" fmla="*/ 0 h 1253380"/>
                <a:gd name="connsiteX2" fmla="*/ 728740 w 847805"/>
                <a:gd name="connsiteY2" fmla="*/ 0 h 1253380"/>
                <a:gd name="connsiteX3" fmla="*/ 847805 w 847805"/>
                <a:gd name="connsiteY3" fmla="*/ 119065 h 1253380"/>
                <a:gd name="connsiteX4" fmla="*/ 847805 w 847805"/>
                <a:gd name="connsiteY4" fmla="*/ 1087435 h 1253380"/>
                <a:gd name="connsiteX5" fmla="*/ 728740 w 847805"/>
                <a:gd name="connsiteY5" fmla="*/ 1206500 h 1253380"/>
                <a:gd name="connsiteX6" fmla="*/ 582692 w 847805"/>
                <a:gd name="connsiteY6" fmla="*/ 1253331 h 1253380"/>
                <a:gd name="connsiteX7" fmla="*/ 252495 w 847805"/>
                <a:gd name="connsiteY7" fmla="*/ 1206500 h 1253380"/>
                <a:gd name="connsiteX8" fmla="*/ 80 w 847805"/>
                <a:gd name="connsiteY8" fmla="*/ 1039810 h 1253380"/>
                <a:gd name="connsiteX9" fmla="*/ 133430 w 847805"/>
                <a:gd name="connsiteY9" fmla="*/ 119065 h 1253380"/>
                <a:gd name="connsiteX0" fmla="*/ 133430 w 858977"/>
                <a:gd name="connsiteY0" fmla="*/ 119065 h 1253380"/>
                <a:gd name="connsiteX1" fmla="*/ 252495 w 858977"/>
                <a:gd name="connsiteY1" fmla="*/ 0 h 1253380"/>
                <a:gd name="connsiteX2" fmla="*/ 728740 w 858977"/>
                <a:gd name="connsiteY2" fmla="*/ 0 h 1253380"/>
                <a:gd name="connsiteX3" fmla="*/ 847805 w 858977"/>
                <a:gd name="connsiteY3" fmla="*/ 119065 h 1253380"/>
                <a:gd name="connsiteX4" fmla="*/ 858917 w 858977"/>
                <a:gd name="connsiteY4" fmla="*/ 505619 h 1253380"/>
                <a:gd name="connsiteX5" fmla="*/ 847805 w 858977"/>
                <a:gd name="connsiteY5" fmla="*/ 1087435 h 1253380"/>
                <a:gd name="connsiteX6" fmla="*/ 728740 w 858977"/>
                <a:gd name="connsiteY6" fmla="*/ 1206500 h 1253380"/>
                <a:gd name="connsiteX7" fmla="*/ 582692 w 858977"/>
                <a:gd name="connsiteY7" fmla="*/ 1253331 h 1253380"/>
                <a:gd name="connsiteX8" fmla="*/ 252495 w 858977"/>
                <a:gd name="connsiteY8" fmla="*/ 1206500 h 1253380"/>
                <a:gd name="connsiteX9" fmla="*/ 80 w 858977"/>
                <a:gd name="connsiteY9" fmla="*/ 1039810 h 1253380"/>
                <a:gd name="connsiteX10" fmla="*/ 133430 w 858977"/>
                <a:gd name="connsiteY10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847805 w 1292305"/>
                <a:gd name="connsiteY5" fmla="*/ 1087435 h 1253380"/>
                <a:gd name="connsiteX6" fmla="*/ 728740 w 1292305"/>
                <a:gd name="connsiteY6" fmla="*/ 1206500 h 1253380"/>
                <a:gd name="connsiteX7" fmla="*/ 582692 w 1292305"/>
                <a:gd name="connsiteY7" fmla="*/ 1253331 h 1253380"/>
                <a:gd name="connsiteX8" fmla="*/ 252495 w 1292305"/>
                <a:gd name="connsiteY8" fmla="*/ 1206500 h 1253380"/>
                <a:gd name="connsiteX9" fmla="*/ 80 w 1292305"/>
                <a:gd name="connsiteY9" fmla="*/ 1039810 h 1253380"/>
                <a:gd name="connsiteX10" fmla="*/ 133430 w 1292305"/>
                <a:gd name="connsiteY10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47805 w 1292305"/>
                <a:gd name="connsiteY6" fmla="*/ 1087435 h 1253380"/>
                <a:gd name="connsiteX7" fmla="*/ 728740 w 1292305"/>
                <a:gd name="connsiteY7" fmla="*/ 1206500 h 1253380"/>
                <a:gd name="connsiteX8" fmla="*/ 582692 w 1292305"/>
                <a:gd name="connsiteY8" fmla="*/ 1253331 h 1253380"/>
                <a:gd name="connsiteX9" fmla="*/ 252495 w 1292305"/>
                <a:gd name="connsiteY9" fmla="*/ 1206500 h 1253380"/>
                <a:gd name="connsiteX10" fmla="*/ 80 w 1292305"/>
                <a:gd name="connsiteY10" fmla="*/ 1039810 h 1253380"/>
                <a:gd name="connsiteX11" fmla="*/ 133430 w 1292305"/>
                <a:gd name="connsiteY11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01767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39867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44629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958930 w 1292305"/>
                <a:gd name="connsiteY5" fmla="*/ 477044 h 1253380"/>
                <a:gd name="connsiteX6" fmla="*/ 844629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5352"/>
                <a:gd name="connsiteY0" fmla="*/ 119065 h 1253380"/>
                <a:gd name="connsiteX1" fmla="*/ 252495 w 1295352"/>
                <a:gd name="connsiteY1" fmla="*/ 0 h 1253380"/>
                <a:gd name="connsiteX2" fmla="*/ 728740 w 1295352"/>
                <a:gd name="connsiteY2" fmla="*/ 0 h 1253380"/>
                <a:gd name="connsiteX3" fmla="*/ 847805 w 1295352"/>
                <a:gd name="connsiteY3" fmla="*/ 119065 h 1253380"/>
                <a:gd name="connsiteX4" fmla="*/ 1220867 w 1295352"/>
                <a:gd name="connsiteY4" fmla="*/ 434181 h 1253380"/>
                <a:gd name="connsiteX5" fmla="*/ 1292304 w 1295352"/>
                <a:gd name="connsiteY5" fmla="*/ 672307 h 1253380"/>
                <a:gd name="connsiteX6" fmla="*/ 958930 w 1295352"/>
                <a:gd name="connsiteY6" fmla="*/ 477044 h 1253380"/>
                <a:gd name="connsiteX7" fmla="*/ 844629 w 1295352"/>
                <a:gd name="connsiteY7" fmla="*/ 743744 h 1253380"/>
                <a:gd name="connsiteX8" fmla="*/ 847805 w 1295352"/>
                <a:gd name="connsiteY8" fmla="*/ 1087435 h 1253380"/>
                <a:gd name="connsiteX9" fmla="*/ 728740 w 1295352"/>
                <a:gd name="connsiteY9" fmla="*/ 1206500 h 1253380"/>
                <a:gd name="connsiteX10" fmla="*/ 582692 w 1295352"/>
                <a:gd name="connsiteY10" fmla="*/ 1253331 h 1253380"/>
                <a:gd name="connsiteX11" fmla="*/ 252495 w 1295352"/>
                <a:gd name="connsiteY11" fmla="*/ 1206500 h 1253380"/>
                <a:gd name="connsiteX12" fmla="*/ 80 w 1295352"/>
                <a:gd name="connsiteY12" fmla="*/ 1039810 h 1253380"/>
                <a:gd name="connsiteX13" fmla="*/ 133430 w 1295352"/>
                <a:gd name="connsiteY13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68478 w 1298929"/>
                <a:gd name="connsiteY6" fmla="*/ 486569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48469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34182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34182 h 1253380"/>
                <a:gd name="connsiteX7" fmla="*/ 973217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71971"/>
                <a:gd name="connsiteY0" fmla="*/ 119065 h 1253380"/>
                <a:gd name="connsiteX1" fmla="*/ 252495 w 1271971"/>
                <a:gd name="connsiteY1" fmla="*/ 0 h 1253380"/>
                <a:gd name="connsiteX2" fmla="*/ 728740 w 1271971"/>
                <a:gd name="connsiteY2" fmla="*/ 0 h 1253380"/>
                <a:gd name="connsiteX3" fmla="*/ 847805 w 1271971"/>
                <a:gd name="connsiteY3" fmla="*/ 119065 h 1253380"/>
                <a:gd name="connsiteX4" fmla="*/ 1220867 w 1271971"/>
                <a:gd name="connsiteY4" fmla="*/ 434181 h 1253380"/>
                <a:gd name="connsiteX5" fmla="*/ 1254204 w 1271971"/>
                <a:gd name="connsiteY5" fmla="*/ 700882 h 1253380"/>
                <a:gd name="connsiteX6" fmla="*/ 1173240 w 1271971"/>
                <a:gd name="connsiteY6" fmla="*/ 434182 h 1253380"/>
                <a:gd name="connsiteX7" fmla="*/ 973217 w 1271971"/>
                <a:gd name="connsiteY7" fmla="*/ 477044 h 1253380"/>
                <a:gd name="connsiteX8" fmla="*/ 844629 w 1271971"/>
                <a:gd name="connsiteY8" fmla="*/ 743744 h 1253380"/>
                <a:gd name="connsiteX9" fmla="*/ 847805 w 1271971"/>
                <a:gd name="connsiteY9" fmla="*/ 1087435 h 1253380"/>
                <a:gd name="connsiteX10" fmla="*/ 728740 w 1271971"/>
                <a:gd name="connsiteY10" fmla="*/ 1206500 h 1253380"/>
                <a:gd name="connsiteX11" fmla="*/ 582692 w 1271971"/>
                <a:gd name="connsiteY11" fmla="*/ 1253331 h 1253380"/>
                <a:gd name="connsiteX12" fmla="*/ 252495 w 1271971"/>
                <a:gd name="connsiteY12" fmla="*/ 1206500 h 1253380"/>
                <a:gd name="connsiteX13" fmla="*/ 80 w 1271971"/>
                <a:gd name="connsiteY13" fmla="*/ 1039810 h 1253380"/>
                <a:gd name="connsiteX14" fmla="*/ 133430 w 1271971"/>
                <a:gd name="connsiteY14" fmla="*/ 119065 h 1253380"/>
                <a:gd name="connsiteX0" fmla="*/ 133430 w 1261906"/>
                <a:gd name="connsiteY0" fmla="*/ 119065 h 1253380"/>
                <a:gd name="connsiteX1" fmla="*/ 252495 w 1261906"/>
                <a:gd name="connsiteY1" fmla="*/ 0 h 1253380"/>
                <a:gd name="connsiteX2" fmla="*/ 728740 w 1261906"/>
                <a:gd name="connsiteY2" fmla="*/ 0 h 1253380"/>
                <a:gd name="connsiteX3" fmla="*/ 847805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133430 w 1261906"/>
                <a:gd name="connsiteY0" fmla="*/ 119065 h 1253380"/>
                <a:gd name="connsiteX1" fmla="*/ 252495 w 1261906"/>
                <a:gd name="connsiteY1" fmla="*/ 0 h 1253380"/>
                <a:gd name="connsiteX2" fmla="*/ 728740 w 1261906"/>
                <a:gd name="connsiteY2" fmla="*/ 0 h 1253380"/>
                <a:gd name="connsiteX3" fmla="*/ 1014493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133430 w 1261906"/>
                <a:gd name="connsiteY0" fmla="*/ 119065 h 1253380"/>
                <a:gd name="connsiteX1" fmla="*/ 333458 w 1261906"/>
                <a:gd name="connsiteY1" fmla="*/ 47625 h 1253380"/>
                <a:gd name="connsiteX2" fmla="*/ 728740 w 1261906"/>
                <a:gd name="connsiteY2" fmla="*/ 0 h 1253380"/>
                <a:gd name="connsiteX3" fmla="*/ 1014493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223879 w 1261867"/>
                <a:gd name="connsiteY0" fmla="*/ 185740 h 1253380"/>
                <a:gd name="connsiteX1" fmla="*/ 333419 w 1261867"/>
                <a:gd name="connsiteY1" fmla="*/ 47625 h 1253380"/>
                <a:gd name="connsiteX2" fmla="*/ 728701 w 1261867"/>
                <a:gd name="connsiteY2" fmla="*/ 0 h 1253380"/>
                <a:gd name="connsiteX3" fmla="*/ 1014454 w 1261867"/>
                <a:gd name="connsiteY3" fmla="*/ 119065 h 1253380"/>
                <a:gd name="connsiteX4" fmla="*/ 1106527 w 1261867"/>
                <a:gd name="connsiteY4" fmla="*/ 186531 h 1253380"/>
                <a:gd name="connsiteX5" fmla="*/ 1220828 w 1261867"/>
                <a:gd name="connsiteY5" fmla="*/ 434181 h 1253380"/>
                <a:gd name="connsiteX6" fmla="*/ 1254165 w 1261867"/>
                <a:gd name="connsiteY6" fmla="*/ 700882 h 1253380"/>
                <a:gd name="connsiteX7" fmla="*/ 1173201 w 1261867"/>
                <a:gd name="connsiteY7" fmla="*/ 434182 h 1253380"/>
                <a:gd name="connsiteX8" fmla="*/ 973178 w 1261867"/>
                <a:gd name="connsiteY8" fmla="*/ 477044 h 1253380"/>
                <a:gd name="connsiteX9" fmla="*/ 844590 w 1261867"/>
                <a:gd name="connsiteY9" fmla="*/ 743744 h 1253380"/>
                <a:gd name="connsiteX10" fmla="*/ 847766 w 1261867"/>
                <a:gd name="connsiteY10" fmla="*/ 1087435 h 1253380"/>
                <a:gd name="connsiteX11" fmla="*/ 728701 w 1261867"/>
                <a:gd name="connsiteY11" fmla="*/ 1206500 h 1253380"/>
                <a:gd name="connsiteX12" fmla="*/ 582653 w 1261867"/>
                <a:gd name="connsiteY12" fmla="*/ 1253331 h 1253380"/>
                <a:gd name="connsiteX13" fmla="*/ 252456 w 1261867"/>
                <a:gd name="connsiteY13" fmla="*/ 1206500 h 1253380"/>
                <a:gd name="connsiteX14" fmla="*/ 41 w 1261867"/>
                <a:gd name="connsiteY14" fmla="*/ 1039810 h 1253380"/>
                <a:gd name="connsiteX15" fmla="*/ 223879 w 1261867"/>
                <a:gd name="connsiteY15" fmla="*/ 185740 h 1253380"/>
                <a:gd name="connsiteX0" fmla="*/ 223959 w 1261947"/>
                <a:gd name="connsiteY0" fmla="*/ 185740 h 1253380"/>
                <a:gd name="connsiteX1" fmla="*/ 333499 w 1261947"/>
                <a:gd name="connsiteY1" fmla="*/ 47625 h 1253380"/>
                <a:gd name="connsiteX2" fmla="*/ 728781 w 1261947"/>
                <a:gd name="connsiteY2" fmla="*/ 0 h 1253380"/>
                <a:gd name="connsiteX3" fmla="*/ 1014534 w 1261947"/>
                <a:gd name="connsiteY3" fmla="*/ 119065 h 1253380"/>
                <a:gd name="connsiteX4" fmla="*/ 1106607 w 1261947"/>
                <a:gd name="connsiteY4" fmla="*/ 186531 h 1253380"/>
                <a:gd name="connsiteX5" fmla="*/ 1220908 w 1261947"/>
                <a:gd name="connsiteY5" fmla="*/ 434181 h 1253380"/>
                <a:gd name="connsiteX6" fmla="*/ 1254245 w 1261947"/>
                <a:gd name="connsiteY6" fmla="*/ 700882 h 1253380"/>
                <a:gd name="connsiteX7" fmla="*/ 1173281 w 1261947"/>
                <a:gd name="connsiteY7" fmla="*/ 434182 h 1253380"/>
                <a:gd name="connsiteX8" fmla="*/ 973258 w 1261947"/>
                <a:gd name="connsiteY8" fmla="*/ 477044 h 1253380"/>
                <a:gd name="connsiteX9" fmla="*/ 844670 w 1261947"/>
                <a:gd name="connsiteY9" fmla="*/ 743744 h 1253380"/>
                <a:gd name="connsiteX10" fmla="*/ 847846 w 1261947"/>
                <a:gd name="connsiteY10" fmla="*/ 1087435 h 1253380"/>
                <a:gd name="connsiteX11" fmla="*/ 728781 w 1261947"/>
                <a:gd name="connsiteY11" fmla="*/ 1206500 h 1253380"/>
                <a:gd name="connsiteX12" fmla="*/ 582733 w 1261947"/>
                <a:gd name="connsiteY12" fmla="*/ 1253331 h 1253380"/>
                <a:gd name="connsiteX13" fmla="*/ 252536 w 1261947"/>
                <a:gd name="connsiteY13" fmla="*/ 1206500 h 1253380"/>
                <a:gd name="connsiteX14" fmla="*/ 121 w 1261947"/>
                <a:gd name="connsiteY14" fmla="*/ 1039810 h 1253380"/>
                <a:gd name="connsiteX15" fmla="*/ 223959 w 1261947"/>
                <a:gd name="connsiteY15" fmla="*/ 185740 h 1253380"/>
                <a:gd name="connsiteX0" fmla="*/ 224028 w 1262016"/>
                <a:gd name="connsiteY0" fmla="*/ 185740 h 1253380"/>
                <a:gd name="connsiteX1" fmla="*/ 333568 w 1262016"/>
                <a:gd name="connsiteY1" fmla="*/ 47625 h 1253380"/>
                <a:gd name="connsiteX2" fmla="*/ 728850 w 1262016"/>
                <a:gd name="connsiteY2" fmla="*/ 0 h 1253380"/>
                <a:gd name="connsiteX3" fmla="*/ 1014603 w 1262016"/>
                <a:gd name="connsiteY3" fmla="*/ 119065 h 1253380"/>
                <a:gd name="connsiteX4" fmla="*/ 1106676 w 1262016"/>
                <a:gd name="connsiteY4" fmla="*/ 186531 h 1253380"/>
                <a:gd name="connsiteX5" fmla="*/ 1220977 w 1262016"/>
                <a:gd name="connsiteY5" fmla="*/ 434181 h 1253380"/>
                <a:gd name="connsiteX6" fmla="*/ 1254314 w 1262016"/>
                <a:gd name="connsiteY6" fmla="*/ 700882 h 1253380"/>
                <a:gd name="connsiteX7" fmla="*/ 1173350 w 1262016"/>
                <a:gd name="connsiteY7" fmla="*/ 434182 h 1253380"/>
                <a:gd name="connsiteX8" fmla="*/ 973327 w 1262016"/>
                <a:gd name="connsiteY8" fmla="*/ 477044 h 1253380"/>
                <a:gd name="connsiteX9" fmla="*/ 844739 w 1262016"/>
                <a:gd name="connsiteY9" fmla="*/ 743744 h 1253380"/>
                <a:gd name="connsiteX10" fmla="*/ 847915 w 1262016"/>
                <a:gd name="connsiteY10" fmla="*/ 1087435 h 1253380"/>
                <a:gd name="connsiteX11" fmla="*/ 728850 w 1262016"/>
                <a:gd name="connsiteY11" fmla="*/ 1206500 h 1253380"/>
                <a:gd name="connsiteX12" fmla="*/ 582802 w 1262016"/>
                <a:gd name="connsiteY12" fmla="*/ 1253331 h 1253380"/>
                <a:gd name="connsiteX13" fmla="*/ 252605 w 1262016"/>
                <a:gd name="connsiteY13" fmla="*/ 1206500 h 1253380"/>
                <a:gd name="connsiteX14" fmla="*/ 190 w 1262016"/>
                <a:gd name="connsiteY14" fmla="*/ 1039810 h 1253380"/>
                <a:gd name="connsiteX15" fmla="*/ 224028 w 1262016"/>
                <a:gd name="connsiteY15" fmla="*/ 185740 h 1253380"/>
                <a:gd name="connsiteX0" fmla="*/ 224028 w 1262016"/>
                <a:gd name="connsiteY0" fmla="*/ 185740 h 1253380"/>
                <a:gd name="connsiteX1" fmla="*/ 490731 w 1262016"/>
                <a:gd name="connsiteY1" fmla="*/ 71438 h 1253380"/>
                <a:gd name="connsiteX2" fmla="*/ 728850 w 1262016"/>
                <a:gd name="connsiteY2" fmla="*/ 0 h 1253380"/>
                <a:gd name="connsiteX3" fmla="*/ 1014603 w 1262016"/>
                <a:gd name="connsiteY3" fmla="*/ 119065 h 1253380"/>
                <a:gd name="connsiteX4" fmla="*/ 1106676 w 1262016"/>
                <a:gd name="connsiteY4" fmla="*/ 186531 h 1253380"/>
                <a:gd name="connsiteX5" fmla="*/ 1220977 w 1262016"/>
                <a:gd name="connsiteY5" fmla="*/ 434181 h 1253380"/>
                <a:gd name="connsiteX6" fmla="*/ 1254314 w 1262016"/>
                <a:gd name="connsiteY6" fmla="*/ 700882 h 1253380"/>
                <a:gd name="connsiteX7" fmla="*/ 1173350 w 1262016"/>
                <a:gd name="connsiteY7" fmla="*/ 434182 h 1253380"/>
                <a:gd name="connsiteX8" fmla="*/ 973327 w 1262016"/>
                <a:gd name="connsiteY8" fmla="*/ 477044 h 1253380"/>
                <a:gd name="connsiteX9" fmla="*/ 844739 w 1262016"/>
                <a:gd name="connsiteY9" fmla="*/ 743744 h 1253380"/>
                <a:gd name="connsiteX10" fmla="*/ 847915 w 1262016"/>
                <a:gd name="connsiteY10" fmla="*/ 1087435 h 1253380"/>
                <a:gd name="connsiteX11" fmla="*/ 728850 w 1262016"/>
                <a:gd name="connsiteY11" fmla="*/ 1206500 h 1253380"/>
                <a:gd name="connsiteX12" fmla="*/ 582802 w 1262016"/>
                <a:gd name="connsiteY12" fmla="*/ 1253331 h 1253380"/>
                <a:gd name="connsiteX13" fmla="*/ 252605 w 1262016"/>
                <a:gd name="connsiteY13" fmla="*/ 1206500 h 1253380"/>
                <a:gd name="connsiteX14" fmla="*/ 190 w 1262016"/>
                <a:gd name="connsiteY14" fmla="*/ 1039810 h 1253380"/>
                <a:gd name="connsiteX15" fmla="*/ 224028 w 1262016"/>
                <a:gd name="connsiteY15" fmla="*/ 185740 h 1253380"/>
                <a:gd name="connsiteX0" fmla="*/ 224028 w 1262016"/>
                <a:gd name="connsiteY0" fmla="*/ 128633 h 1196273"/>
                <a:gd name="connsiteX1" fmla="*/ 490731 w 1262016"/>
                <a:gd name="connsiteY1" fmla="*/ 14331 h 1196273"/>
                <a:gd name="connsiteX2" fmla="*/ 728850 w 1262016"/>
                <a:gd name="connsiteY2" fmla="*/ 43 h 1196273"/>
                <a:gd name="connsiteX3" fmla="*/ 1014603 w 1262016"/>
                <a:gd name="connsiteY3" fmla="*/ 61958 h 1196273"/>
                <a:gd name="connsiteX4" fmla="*/ 1106676 w 1262016"/>
                <a:gd name="connsiteY4" fmla="*/ 129424 h 1196273"/>
                <a:gd name="connsiteX5" fmla="*/ 1220977 w 1262016"/>
                <a:gd name="connsiteY5" fmla="*/ 377074 h 1196273"/>
                <a:gd name="connsiteX6" fmla="*/ 1254314 w 1262016"/>
                <a:gd name="connsiteY6" fmla="*/ 643775 h 1196273"/>
                <a:gd name="connsiteX7" fmla="*/ 1173350 w 1262016"/>
                <a:gd name="connsiteY7" fmla="*/ 377075 h 1196273"/>
                <a:gd name="connsiteX8" fmla="*/ 973327 w 1262016"/>
                <a:gd name="connsiteY8" fmla="*/ 419937 h 1196273"/>
                <a:gd name="connsiteX9" fmla="*/ 844739 w 1262016"/>
                <a:gd name="connsiteY9" fmla="*/ 686637 h 1196273"/>
                <a:gd name="connsiteX10" fmla="*/ 847915 w 1262016"/>
                <a:gd name="connsiteY10" fmla="*/ 1030328 h 1196273"/>
                <a:gd name="connsiteX11" fmla="*/ 728850 w 1262016"/>
                <a:gd name="connsiteY11" fmla="*/ 1149393 h 1196273"/>
                <a:gd name="connsiteX12" fmla="*/ 582802 w 1262016"/>
                <a:gd name="connsiteY12" fmla="*/ 1196224 h 1196273"/>
                <a:gd name="connsiteX13" fmla="*/ 252605 w 1262016"/>
                <a:gd name="connsiteY13" fmla="*/ 1149393 h 1196273"/>
                <a:gd name="connsiteX14" fmla="*/ 190 w 1262016"/>
                <a:gd name="connsiteY14" fmla="*/ 982703 h 1196273"/>
                <a:gd name="connsiteX15" fmla="*/ 224028 w 1262016"/>
                <a:gd name="connsiteY15" fmla="*/ 128633 h 1196273"/>
                <a:gd name="connsiteX0" fmla="*/ 224028 w 1262016"/>
                <a:gd name="connsiteY0" fmla="*/ 128633 h 1196273"/>
                <a:gd name="connsiteX1" fmla="*/ 490731 w 1262016"/>
                <a:gd name="connsiteY1" fmla="*/ 14331 h 1196273"/>
                <a:gd name="connsiteX2" fmla="*/ 728850 w 1262016"/>
                <a:gd name="connsiteY2" fmla="*/ 43 h 1196273"/>
                <a:gd name="connsiteX3" fmla="*/ 1014603 w 1262016"/>
                <a:gd name="connsiteY3" fmla="*/ 61958 h 1196273"/>
                <a:gd name="connsiteX4" fmla="*/ 1106676 w 1262016"/>
                <a:gd name="connsiteY4" fmla="*/ 129424 h 1196273"/>
                <a:gd name="connsiteX5" fmla="*/ 1220977 w 1262016"/>
                <a:gd name="connsiteY5" fmla="*/ 377074 h 1196273"/>
                <a:gd name="connsiteX6" fmla="*/ 1254314 w 1262016"/>
                <a:gd name="connsiteY6" fmla="*/ 643775 h 1196273"/>
                <a:gd name="connsiteX7" fmla="*/ 1173350 w 1262016"/>
                <a:gd name="connsiteY7" fmla="*/ 377075 h 1196273"/>
                <a:gd name="connsiteX8" fmla="*/ 973327 w 1262016"/>
                <a:gd name="connsiteY8" fmla="*/ 419937 h 1196273"/>
                <a:gd name="connsiteX9" fmla="*/ 901888 w 1262016"/>
                <a:gd name="connsiteY9" fmla="*/ 519949 h 1196273"/>
                <a:gd name="connsiteX10" fmla="*/ 844739 w 1262016"/>
                <a:gd name="connsiteY10" fmla="*/ 686637 h 1196273"/>
                <a:gd name="connsiteX11" fmla="*/ 847915 w 1262016"/>
                <a:gd name="connsiteY11" fmla="*/ 1030328 h 1196273"/>
                <a:gd name="connsiteX12" fmla="*/ 728850 w 1262016"/>
                <a:gd name="connsiteY12" fmla="*/ 1149393 h 1196273"/>
                <a:gd name="connsiteX13" fmla="*/ 582802 w 1262016"/>
                <a:gd name="connsiteY13" fmla="*/ 1196224 h 1196273"/>
                <a:gd name="connsiteX14" fmla="*/ 252605 w 1262016"/>
                <a:gd name="connsiteY14" fmla="*/ 1149393 h 1196273"/>
                <a:gd name="connsiteX15" fmla="*/ 190 w 1262016"/>
                <a:gd name="connsiteY15" fmla="*/ 982703 h 1196273"/>
                <a:gd name="connsiteX16" fmla="*/ 224028 w 1262016"/>
                <a:gd name="connsiteY16" fmla="*/ 128633 h 1196273"/>
                <a:gd name="connsiteX0" fmla="*/ 224028 w 1262016"/>
                <a:gd name="connsiteY0" fmla="*/ 133352 h 1200992"/>
                <a:gd name="connsiteX1" fmla="*/ 490731 w 1262016"/>
                <a:gd name="connsiteY1" fmla="*/ 0 h 1200992"/>
                <a:gd name="connsiteX2" fmla="*/ 728850 w 1262016"/>
                <a:gd name="connsiteY2" fmla="*/ 4762 h 1200992"/>
                <a:gd name="connsiteX3" fmla="*/ 1014603 w 1262016"/>
                <a:gd name="connsiteY3" fmla="*/ 66677 h 1200992"/>
                <a:gd name="connsiteX4" fmla="*/ 1106676 w 1262016"/>
                <a:gd name="connsiteY4" fmla="*/ 134143 h 1200992"/>
                <a:gd name="connsiteX5" fmla="*/ 1220977 w 1262016"/>
                <a:gd name="connsiteY5" fmla="*/ 381793 h 1200992"/>
                <a:gd name="connsiteX6" fmla="*/ 1254314 w 1262016"/>
                <a:gd name="connsiteY6" fmla="*/ 648494 h 1200992"/>
                <a:gd name="connsiteX7" fmla="*/ 1173350 w 1262016"/>
                <a:gd name="connsiteY7" fmla="*/ 381794 h 1200992"/>
                <a:gd name="connsiteX8" fmla="*/ 973327 w 1262016"/>
                <a:gd name="connsiteY8" fmla="*/ 424656 h 1200992"/>
                <a:gd name="connsiteX9" fmla="*/ 901888 w 1262016"/>
                <a:gd name="connsiteY9" fmla="*/ 524668 h 1200992"/>
                <a:gd name="connsiteX10" fmla="*/ 844739 w 1262016"/>
                <a:gd name="connsiteY10" fmla="*/ 691356 h 1200992"/>
                <a:gd name="connsiteX11" fmla="*/ 847915 w 1262016"/>
                <a:gd name="connsiteY11" fmla="*/ 1035047 h 1200992"/>
                <a:gd name="connsiteX12" fmla="*/ 728850 w 1262016"/>
                <a:gd name="connsiteY12" fmla="*/ 1154112 h 1200992"/>
                <a:gd name="connsiteX13" fmla="*/ 582802 w 1262016"/>
                <a:gd name="connsiteY13" fmla="*/ 1200943 h 1200992"/>
                <a:gd name="connsiteX14" fmla="*/ 252605 w 1262016"/>
                <a:gd name="connsiteY14" fmla="*/ 1154112 h 1200992"/>
                <a:gd name="connsiteX15" fmla="*/ 190 w 1262016"/>
                <a:gd name="connsiteY15" fmla="*/ 987422 h 1200992"/>
                <a:gd name="connsiteX16" fmla="*/ 224028 w 1262016"/>
                <a:gd name="connsiteY16" fmla="*/ 133352 h 1200992"/>
                <a:gd name="connsiteX0" fmla="*/ 224028 w 1342095"/>
                <a:gd name="connsiteY0" fmla="*/ 133352 h 1200992"/>
                <a:gd name="connsiteX1" fmla="*/ 490731 w 1342095"/>
                <a:gd name="connsiteY1" fmla="*/ 0 h 1200992"/>
                <a:gd name="connsiteX2" fmla="*/ 728850 w 1342095"/>
                <a:gd name="connsiteY2" fmla="*/ 4762 h 1200992"/>
                <a:gd name="connsiteX3" fmla="*/ 1014603 w 1342095"/>
                <a:gd name="connsiteY3" fmla="*/ 66677 h 1200992"/>
                <a:gd name="connsiteX4" fmla="*/ 1106676 w 1342095"/>
                <a:gd name="connsiteY4" fmla="*/ 134143 h 1200992"/>
                <a:gd name="connsiteX5" fmla="*/ 1220977 w 1342095"/>
                <a:gd name="connsiteY5" fmla="*/ 381793 h 1200992"/>
                <a:gd name="connsiteX6" fmla="*/ 1340039 w 1342095"/>
                <a:gd name="connsiteY6" fmla="*/ 605632 h 1200992"/>
                <a:gd name="connsiteX7" fmla="*/ 1173350 w 1342095"/>
                <a:gd name="connsiteY7" fmla="*/ 381794 h 1200992"/>
                <a:gd name="connsiteX8" fmla="*/ 973327 w 1342095"/>
                <a:gd name="connsiteY8" fmla="*/ 424656 h 1200992"/>
                <a:gd name="connsiteX9" fmla="*/ 901888 w 1342095"/>
                <a:gd name="connsiteY9" fmla="*/ 524668 h 1200992"/>
                <a:gd name="connsiteX10" fmla="*/ 844739 w 1342095"/>
                <a:gd name="connsiteY10" fmla="*/ 691356 h 1200992"/>
                <a:gd name="connsiteX11" fmla="*/ 847915 w 1342095"/>
                <a:gd name="connsiteY11" fmla="*/ 1035047 h 1200992"/>
                <a:gd name="connsiteX12" fmla="*/ 728850 w 1342095"/>
                <a:gd name="connsiteY12" fmla="*/ 1154112 h 1200992"/>
                <a:gd name="connsiteX13" fmla="*/ 582802 w 1342095"/>
                <a:gd name="connsiteY13" fmla="*/ 1200943 h 1200992"/>
                <a:gd name="connsiteX14" fmla="*/ 252605 w 1342095"/>
                <a:gd name="connsiteY14" fmla="*/ 1154112 h 1200992"/>
                <a:gd name="connsiteX15" fmla="*/ 190 w 1342095"/>
                <a:gd name="connsiteY15" fmla="*/ 987422 h 1200992"/>
                <a:gd name="connsiteX16" fmla="*/ 224028 w 1342095"/>
                <a:gd name="connsiteY16" fmla="*/ 133352 h 1200992"/>
                <a:gd name="connsiteX0" fmla="*/ 224028 w 1342645"/>
                <a:gd name="connsiteY0" fmla="*/ 133352 h 1200992"/>
                <a:gd name="connsiteX1" fmla="*/ 490731 w 1342645"/>
                <a:gd name="connsiteY1" fmla="*/ 0 h 1200992"/>
                <a:gd name="connsiteX2" fmla="*/ 728850 w 1342645"/>
                <a:gd name="connsiteY2" fmla="*/ 4762 h 1200992"/>
                <a:gd name="connsiteX3" fmla="*/ 1014603 w 1342645"/>
                <a:gd name="connsiteY3" fmla="*/ 66677 h 1200992"/>
                <a:gd name="connsiteX4" fmla="*/ 1106676 w 1342645"/>
                <a:gd name="connsiteY4" fmla="*/ 134143 h 1200992"/>
                <a:gd name="connsiteX5" fmla="*/ 1244790 w 1342645"/>
                <a:gd name="connsiteY5" fmla="*/ 334168 h 1200992"/>
                <a:gd name="connsiteX6" fmla="*/ 1340039 w 1342645"/>
                <a:gd name="connsiteY6" fmla="*/ 605632 h 1200992"/>
                <a:gd name="connsiteX7" fmla="*/ 1173350 w 1342645"/>
                <a:gd name="connsiteY7" fmla="*/ 381794 h 1200992"/>
                <a:gd name="connsiteX8" fmla="*/ 973327 w 1342645"/>
                <a:gd name="connsiteY8" fmla="*/ 424656 h 1200992"/>
                <a:gd name="connsiteX9" fmla="*/ 901888 w 1342645"/>
                <a:gd name="connsiteY9" fmla="*/ 524668 h 1200992"/>
                <a:gd name="connsiteX10" fmla="*/ 844739 w 1342645"/>
                <a:gd name="connsiteY10" fmla="*/ 691356 h 1200992"/>
                <a:gd name="connsiteX11" fmla="*/ 847915 w 1342645"/>
                <a:gd name="connsiteY11" fmla="*/ 1035047 h 1200992"/>
                <a:gd name="connsiteX12" fmla="*/ 728850 w 1342645"/>
                <a:gd name="connsiteY12" fmla="*/ 1154112 h 1200992"/>
                <a:gd name="connsiteX13" fmla="*/ 582802 w 1342645"/>
                <a:gd name="connsiteY13" fmla="*/ 1200943 h 1200992"/>
                <a:gd name="connsiteX14" fmla="*/ 252605 w 1342645"/>
                <a:gd name="connsiteY14" fmla="*/ 1154112 h 1200992"/>
                <a:gd name="connsiteX15" fmla="*/ 190 w 1342645"/>
                <a:gd name="connsiteY15" fmla="*/ 987422 h 1200992"/>
                <a:gd name="connsiteX16" fmla="*/ 224028 w 1342645"/>
                <a:gd name="connsiteY16" fmla="*/ 133352 h 1200992"/>
                <a:gd name="connsiteX0" fmla="*/ 224028 w 1340409"/>
                <a:gd name="connsiteY0" fmla="*/ 133352 h 1200992"/>
                <a:gd name="connsiteX1" fmla="*/ 490731 w 1340409"/>
                <a:gd name="connsiteY1" fmla="*/ 0 h 1200992"/>
                <a:gd name="connsiteX2" fmla="*/ 728850 w 1340409"/>
                <a:gd name="connsiteY2" fmla="*/ 4762 h 1200992"/>
                <a:gd name="connsiteX3" fmla="*/ 1014603 w 1340409"/>
                <a:gd name="connsiteY3" fmla="*/ 66677 h 1200992"/>
                <a:gd name="connsiteX4" fmla="*/ 1106676 w 1340409"/>
                <a:gd name="connsiteY4" fmla="*/ 134143 h 1200992"/>
                <a:gd name="connsiteX5" fmla="*/ 1244790 w 1340409"/>
                <a:gd name="connsiteY5" fmla="*/ 334168 h 1200992"/>
                <a:gd name="connsiteX6" fmla="*/ 1340039 w 1340409"/>
                <a:gd name="connsiteY6" fmla="*/ 605632 h 1200992"/>
                <a:gd name="connsiteX7" fmla="*/ 1287651 w 1340409"/>
                <a:gd name="connsiteY7" fmla="*/ 496093 h 1200992"/>
                <a:gd name="connsiteX8" fmla="*/ 1173350 w 1340409"/>
                <a:gd name="connsiteY8" fmla="*/ 381794 h 1200992"/>
                <a:gd name="connsiteX9" fmla="*/ 973327 w 1340409"/>
                <a:gd name="connsiteY9" fmla="*/ 424656 h 1200992"/>
                <a:gd name="connsiteX10" fmla="*/ 901888 w 1340409"/>
                <a:gd name="connsiteY10" fmla="*/ 524668 h 1200992"/>
                <a:gd name="connsiteX11" fmla="*/ 844739 w 1340409"/>
                <a:gd name="connsiteY11" fmla="*/ 691356 h 1200992"/>
                <a:gd name="connsiteX12" fmla="*/ 847915 w 1340409"/>
                <a:gd name="connsiteY12" fmla="*/ 1035047 h 1200992"/>
                <a:gd name="connsiteX13" fmla="*/ 728850 w 1340409"/>
                <a:gd name="connsiteY13" fmla="*/ 1154112 h 1200992"/>
                <a:gd name="connsiteX14" fmla="*/ 582802 w 1340409"/>
                <a:gd name="connsiteY14" fmla="*/ 1200943 h 1200992"/>
                <a:gd name="connsiteX15" fmla="*/ 252605 w 1340409"/>
                <a:gd name="connsiteY15" fmla="*/ 1154112 h 1200992"/>
                <a:gd name="connsiteX16" fmla="*/ 190 w 1340409"/>
                <a:gd name="connsiteY16" fmla="*/ 987422 h 1200992"/>
                <a:gd name="connsiteX17" fmla="*/ 224028 w 1340409"/>
                <a:gd name="connsiteY17" fmla="*/ 133352 h 1200992"/>
                <a:gd name="connsiteX0" fmla="*/ 224028 w 1340409"/>
                <a:gd name="connsiteY0" fmla="*/ 133352 h 1200992"/>
                <a:gd name="connsiteX1" fmla="*/ 490731 w 1340409"/>
                <a:gd name="connsiteY1" fmla="*/ 0 h 1200992"/>
                <a:gd name="connsiteX2" fmla="*/ 728850 w 1340409"/>
                <a:gd name="connsiteY2" fmla="*/ 4762 h 1200992"/>
                <a:gd name="connsiteX3" fmla="*/ 1014603 w 1340409"/>
                <a:gd name="connsiteY3" fmla="*/ 66677 h 1200992"/>
                <a:gd name="connsiteX4" fmla="*/ 1106676 w 1340409"/>
                <a:gd name="connsiteY4" fmla="*/ 134143 h 1200992"/>
                <a:gd name="connsiteX5" fmla="*/ 1244790 w 1340409"/>
                <a:gd name="connsiteY5" fmla="*/ 334168 h 1200992"/>
                <a:gd name="connsiteX6" fmla="*/ 1340039 w 1340409"/>
                <a:gd name="connsiteY6" fmla="*/ 605632 h 1200992"/>
                <a:gd name="connsiteX7" fmla="*/ 1287651 w 1340409"/>
                <a:gd name="connsiteY7" fmla="*/ 496093 h 1200992"/>
                <a:gd name="connsiteX8" fmla="*/ 1163825 w 1340409"/>
                <a:gd name="connsiteY8" fmla="*/ 391319 h 1200992"/>
                <a:gd name="connsiteX9" fmla="*/ 973327 w 1340409"/>
                <a:gd name="connsiteY9" fmla="*/ 424656 h 1200992"/>
                <a:gd name="connsiteX10" fmla="*/ 901888 w 1340409"/>
                <a:gd name="connsiteY10" fmla="*/ 524668 h 1200992"/>
                <a:gd name="connsiteX11" fmla="*/ 844739 w 1340409"/>
                <a:gd name="connsiteY11" fmla="*/ 691356 h 1200992"/>
                <a:gd name="connsiteX12" fmla="*/ 847915 w 1340409"/>
                <a:gd name="connsiteY12" fmla="*/ 1035047 h 1200992"/>
                <a:gd name="connsiteX13" fmla="*/ 728850 w 1340409"/>
                <a:gd name="connsiteY13" fmla="*/ 1154112 h 1200992"/>
                <a:gd name="connsiteX14" fmla="*/ 582802 w 1340409"/>
                <a:gd name="connsiteY14" fmla="*/ 1200943 h 1200992"/>
                <a:gd name="connsiteX15" fmla="*/ 252605 w 1340409"/>
                <a:gd name="connsiteY15" fmla="*/ 1154112 h 1200992"/>
                <a:gd name="connsiteX16" fmla="*/ 190 w 1340409"/>
                <a:gd name="connsiteY16" fmla="*/ 987422 h 1200992"/>
                <a:gd name="connsiteX17" fmla="*/ 224028 w 1340409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44739 w 1340362"/>
                <a:gd name="connsiteY11" fmla="*/ 691356 h 1200992"/>
                <a:gd name="connsiteX12" fmla="*/ 847915 w 1340362"/>
                <a:gd name="connsiteY12" fmla="*/ 1035047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47915 w 1340362"/>
                <a:gd name="connsiteY12" fmla="*/ 1035047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1194"/>
                <a:gd name="connsiteX1" fmla="*/ 490731 w 1340362"/>
                <a:gd name="connsiteY1" fmla="*/ 0 h 1201194"/>
                <a:gd name="connsiteX2" fmla="*/ 728850 w 1340362"/>
                <a:gd name="connsiteY2" fmla="*/ 4762 h 1201194"/>
                <a:gd name="connsiteX3" fmla="*/ 1014603 w 1340362"/>
                <a:gd name="connsiteY3" fmla="*/ 66677 h 1201194"/>
                <a:gd name="connsiteX4" fmla="*/ 1106676 w 1340362"/>
                <a:gd name="connsiteY4" fmla="*/ 134143 h 1201194"/>
                <a:gd name="connsiteX5" fmla="*/ 1244790 w 1340362"/>
                <a:gd name="connsiteY5" fmla="*/ 334168 h 1201194"/>
                <a:gd name="connsiteX6" fmla="*/ 1340039 w 1340362"/>
                <a:gd name="connsiteY6" fmla="*/ 605632 h 1201194"/>
                <a:gd name="connsiteX7" fmla="*/ 1282888 w 1340362"/>
                <a:gd name="connsiteY7" fmla="*/ 510380 h 1201194"/>
                <a:gd name="connsiteX8" fmla="*/ 1163825 w 1340362"/>
                <a:gd name="connsiteY8" fmla="*/ 391319 h 1201194"/>
                <a:gd name="connsiteX9" fmla="*/ 973327 w 1340362"/>
                <a:gd name="connsiteY9" fmla="*/ 424656 h 1201194"/>
                <a:gd name="connsiteX10" fmla="*/ 901888 w 1340362"/>
                <a:gd name="connsiteY10" fmla="*/ 524668 h 1201194"/>
                <a:gd name="connsiteX11" fmla="*/ 820927 w 1340362"/>
                <a:gd name="connsiteY11" fmla="*/ 696118 h 1201194"/>
                <a:gd name="connsiteX12" fmla="*/ 809815 w 1340362"/>
                <a:gd name="connsiteY12" fmla="*/ 1044572 h 1201194"/>
                <a:gd name="connsiteX13" fmla="*/ 728850 w 1340362"/>
                <a:gd name="connsiteY13" fmla="*/ 1154112 h 1201194"/>
                <a:gd name="connsiteX14" fmla="*/ 582802 w 1340362"/>
                <a:gd name="connsiteY14" fmla="*/ 1200943 h 1201194"/>
                <a:gd name="connsiteX15" fmla="*/ 252605 w 1340362"/>
                <a:gd name="connsiteY15" fmla="*/ 1154112 h 1201194"/>
                <a:gd name="connsiteX16" fmla="*/ 190 w 1340362"/>
                <a:gd name="connsiteY16" fmla="*/ 987422 h 1201194"/>
                <a:gd name="connsiteX17" fmla="*/ 224028 w 1340362"/>
                <a:gd name="connsiteY17" fmla="*/ 133352 h 1201194"/>
                <a:gd name="connsiteX0" fmla="*/ 224028 w 1340362"/>
                <a:gd name="connsiteY0" fmla="*/ 133352 h 1201194"/>
                <a:gd name="connsiteX1" fmla="*/ 490731 w 1340362"/>
                <a:gd name="connsiteY1" fmla="*/ 0 h 1201194"/>
                <a:gd name="connsiteX2" fmla="*/ 728850 w 1340362"/>
                <a:gd name="connsiteY2" fmla="*/ 4762 h 1201194"/>
                <a:gd name="connsiteX3" fmla="*/ 1014603 w 1340362"/>
                <a:gd name="connsiteY3" fmla="*/ 66677 h 1201194"/>
                <a:gd name="connsiteX4" fmla="*/ 1106676 w 1340362"/>
                <a:gd name="connsiteY4" fmla="*/ 134143 h 1201194"/>
                <a:gd name="connsiteX5" fmla="*/ 1244790 w 1340362"/>
                <a:gd name="connsiteY5" fmla="*/ 334168 h 1201194"/>
                <a:gd name="connsiteX6" fmla="*/ 1340039 w 1340362"/>
                <a:gd name="connsiteY6" fmla="*/ 605632 h 1201194"/>
                <a:gd name="connsiteX7" fmla="*/ 1282888 w 1340362"/>
                <a:gd name="connsiteY7" fmla="*/ 510380 h 1201194"/>
                <a:gd name="connsiteX8" fmla="*/ 1163825 w 1340362"/>
                <a:gd name="connsiteY8" fmla="*/ 391319 h 1201194"/>
                <a:gd name="connsiteX9" fmla="*/ 973327 w 1340362"/>
                <a:gd name="connsiteY9" fmla="*/ 424656 h 1201194"/>
                <a:gd name="connsiteX10" fmla="*/ 901888 w 1340362"/>
                <a:gd name="connsiteY10" fmla="*/ 524668 h 1201194"/>
                <a:gd name="connsiteX11" fmla="*/ 820927 w 1340362"/>
                <a:gd name="connsiteY11" fmla="*/ 696118 h 1201194"/>
                <a:gd name="connsiteX12" fmla="*/ 809815 w 1340362"/>
                <a:gd name="connsiteY12" fmla="*/ 1044572 h 1201194"/>
                <a:gd name="connsiteX13" fmla="*/ 728850 w 1340362"/>
                <a:gd name="connsiteY13" fmla="*/ 1154112 h 1201194"/>
                <a:gd name="connsiteX14" fmla="*/ 582802 w 1340362"/>
                <a:gd name="connsiteY14" fmla="*/ 1200943 h 1201194"/>
                <a:gd name="connsiteX15" fmla="*/ 252605 w 1340362"/>
                <a:gd name="connsiteY15" fmla="*/ 1154112 h 1201194"/>
                <a:gd name="connsiteX16" fmla="*/ 190 w 1340362"/>
                <a:gd name="connsiteY16" fmla="*/ 987422 h 1201194"/>
                <a:gd name="connsiteX17" fmla="*/ 224028 w 1340362"/>
                <a:gd name="connsiteY17" fmla="*/ 133352 h 1201194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878076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887601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6081 h 1201052"/>
                <a:gd name="connsiteX9" fmla="*/ 973327 w 1340362"/>
                <a:gd name="connsiteY9" fmla="*/ 424656 h 1201052"/>
                <a:gd name="connsiteX10" fmla="*/ 887601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362" h="1201052">
                  <a:moveTo>
                    <a:pt x="224028" y="133352"/>
                  </a:moveTo>
                  <a:cubicBezTo>
                    <a:pt x="276415" y="72357"/>
                    <a:pt x="424973" y="0"/>
                    <a:pt x="490731" y="0"/>
                  </a:cubicBezTo>
                  <a:lnTo>
                    <a:pt x="728850" y="4762"/>
                  </a:lnTo>
                  <a:cubicBezTo>
                    <a:pt x="794608" y="4762"/>
                    <a:pt x="957453" y="19969"/>
                    <a:pt x="1014603" y="66677"/>
                  </a:cubicBezTo>
                  <a:cubicBezTo>
                    <a:pt x="1064080" y="109672"/>
                    <a:pt x="1044499" y="81624"/>
                    <a:pt x="1106676" y="134143"/>
                  </a:cubicBezTo>
                  <a:cubicBezTo>
                    <a:pt x="1168853" y="186662"/>
                    <a:pt x="1206690" y="260349"/>
                    <a:pt x="1244790" y="334168"/>
                  </a:cubicBezTo>
                  <a:cubicBezTo>
                    <a:pt x="1282890" y="407987"/>
                    <a:pt x="1336071" y="576263"/>
                    <a:pt x="1340039" y="605632"/>
                  </a:cubicBezTo>
                  <a:cubicBezTo>
                    <a:pt x="1344008" y="635001"/>
                    <a:pt x="1310669" y="547686"/>
                    <a:pt x="1282888" y="510380"/>
                  </a:cubicBezTo>
                  <a:cubicBezTo>
                    <a:pt x="1255107" y="473074"/>
                    <a:pt x="1213037" y="410369"/>
                    <a:pt x="1163825" y="396081"/>
                  </a:cubicBezTo>
                  <a:cubicBezTo>
                    <a:pt x="1114613" y="381794"/>
                    <a:pt x="1015396" y="400050"/>
                    <a:pt x="973327" y="424656"/>
                  </a:cubicBezTo>
                  <a:cubicBezTo>
                    <a:pt x="931258" y="449262"/>
                    <a:pt x="909032" y="475455"/>
                    <a:pt x="887601" y="519905"/>
                  </a:cubicBezTo>
                  <a:cubicBezTo>
                    <a:pt x="866170" y="564355"/>
                    <a:pt x="833097" y="611849"/>
                    <a:pt x="820927" y="696118"/>
                  </a:cubicBezTo>
                  <a:cubicBezTo>
                    <a:pt x="793411" y="810682"/>
                    <a:pt x="780181" y="930008"/>
                    <a:pt x="809815" y="1044572"/>
                  </a:cubicBezTo>
                  <a:cubicBezTo>
                    <a:pt x="809815" y="1110330"/>
                    <a:pt x="799371" y="1116012"/>
                    <a:pt x="728850" y="1154112"/>
                  </a:cubicBezTo>
                  <a:cubicBezTo>
                    <a:pt x="643654" y="1180834"/>
                    <a:pt x="663235" y="1202795"/>
                    <a:pt x="582802" y="1200943"/>
                  </a:cubicBezTo>
                  <a:cubicBezTo>
                    <a:pt x="504486" y="1202795"/>
                    <a:pt x="330921" y="1152260"/>
                    <a:pt x="252605" y="1154112"/>
                  </a:cubicBezTo>
                  <a:cubicBezTo>
                    <a:pt x="186847" y="1154112"/>
                    <a:pt x="190" y="1053180"/>
                    <a:pt x="190" y="987422"/>
                  </a:cubicBezTo>
                  <a:cubicBezTo>
                    <a:pt x="-2985" y="666219"/>
                    <a:pt x="31941" y="383116"/>
                    <a:pt x="224028" y="133352"/>
                  </a:cubicBezTo>
                  <a:close/>
                </a:path>
              </a:pathLst>
            </a:custGeom>
            <a:solidFill>
              <a:srgbClr val="AD8D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DB9DECEF-7ED9-4AF0-B424-970E084C5025}"/>
                </a:ext>
              </a:extLst>
            </p:cNvPr>
            <p:cNvSpPr/>
            <p:nvPr/>
          </p:nvSpPr>
          <p:spPr>
            <a:xfrm rot="641709">
              <a:off x="4784512" y="5627619"/>
              <a:ext cx="188698" cy="433388"/>
            </a:xfrm>
            <a:prstGeom prst="roundRect">
              <a:avLst>
                <a:gd name="adj" fmla="val 50000"/>
              </a:avLst>
            </a:pr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AA972B6-1AAD-4FFC-91FE-DD31F756757B}"/>
                </a:ext>
              </a:extLst>
            </p:cNvPr>
            <p:cNvSpPr/>
            <p:nvPr/>
          </p:nvSpPr>
          <p:spPr>
            <a:xfrm rot="641709">
              <a:off x="4805579" y="5699422"/>
              <a:ext cx="140805" cy="2897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EC3C0"/>
                </a:gs>
                <a:gs pos="97000">
                  <a:schemeClr val="tx1"/>
                </a:gs>
              </a:gsLst>
              <a:lin ang="78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: Rounded Corners 13">
              <a:extLst>
                <a:ext uri="{FF2B5EF4-FFF2-40B4-BE49-F238E27FC236}">
                  <a16:creationId xmlns:a16="http://schemas.microsoft.com/office/drawing/2014/main" id="{CF973E84-6029-4ED7-B61F-B646F9C17354}"/>
                </a:ext>
              </a:extLst>
            </p:cNvPr>
            <p:cNvSpPr/>
            <p:nvPr/>
          </p:nvSpPr>
          <p:spPr>
            <a:xfrm rot="925436">
              <a:off x="4186776" y="6199870"/>
              <a:ext cx="910194" cy="311845"/>
            </a:xfrm>
            <a:custGeom>
              <a:avLst/>
              <a:gdLst>
                <a:gd name="connsiteX0" fmla="*/ 0 w 734941"/>
                <a:gd name="connsiteY0" fmla="*/ 49088 h 294524"/>
                <a:gd name="connsiteX1" fmla="*/ 49088 w 734941"/>
                <a:gd name="connsiteY1" fmla="*/ 0 h 294524"/>
                <a:gd name="connsiteX2" fmla="*/ 685853 w 734941"/>
                <a:gd name="connsiteY2" fmla="*/ 0 h 294524"/>
                <a:gd name="connsiteX3" fmla="*/ 734941 w 734941"/>
                <a:gd name="connsiteY3" fmla="*/ 49088 h 294524"/>
                <a:gd name="connsiteX4" fmla="*/ 734941 w 734941"/>
                <a:gd name="connsiteY4" fmla="*/ 245436 h 294524"/>
                <a:gd name="connsiteX5" fmla="*/ 685853 w 734941"/>
                <a:gd name="connsiteY5" fmla="*/ 294524 h 294524"/>
                <a:gd name="connsiteX6" fmla="*/ 49088 w 734941"/>
                <a:gd name="connsiteY6" fmla="*/ 294524 h 294524"/>
                <a:gd name="connsiteX7" fmla="*/ 0 w 734941"/>
                <a:gd name="connsiteY7" fmla="*/ 245436 h 294524"/>
                <a:gd name="connsiteX8" fmla="*/ 0 w 734941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34941 w 845129"/>
                <a:gd name="connsiteY4" fmla="*/ 245436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65020 w 845129"/>
                <a:gd name="connsiteY4" fmla="*/ 247018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65020 w 845129"/>
                <a:gd name="connsiteY4" fmla="*/ 247018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64288 h 309724"/>
                <a:gd name="connsiteX1" fmla="*/ 49088 w 845129"/>
                <a:gd name="connsiteY1" fmla="*/ 15200 h 309724"/>
                <a:gd name="connsiteX2" fmla="*/ 740944 w 845129"/>
                <a:gd name="connsiteY2" fmla="*/ 0 h 309724"/>
                <a:gd name="connsiteX3" fmla="*/ 845129 w 845129"/>
                <a:gd name="connsiteY3" fmla="*/ 177159 h 309724"/>
                <a:gd name="connsiteX4" fmla="*/ 765020 w 845129"/>
                <a:gd name="connsiteY4" fmla="*/ 262218 h 309724"/>
                <a:gd name="connsiteX5" fmla="*/ 685853 w 845129"/>
                <a:gd name="connsiteY5" fmla="*/ 309724 h 309724"/>
                <a:gd name="connsiteX6" fmla="*/ 49088 w 845129"/>
                <a:gd name="connsiteY6" fmla="*/ 309724 h 309724"/>
                <a:gd name="connsiteX7" fmla="*/ 0 w 845129"/>
                <a:gd name="connsiteY7" fmla="*/ 260636 h 309724"/>
                <a:gd name="connsiteX8" fmla="*/ 0 w 845129"/>
                <a:gd name="connsiteY8" fmla="*/ 64288 h 309724"/>
                <a:gd name="connsiteX0" fmla="*/ 65065 w 910194"/>
                <a:gd name="connsiteY0" fmla="*/ 64288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830085 w 910194"/>
                <a:gd name="connsiteY4" fmla="*/ 262218 h 311845"/>
                <a:gd name="connsiteX5" fmla="*/ 750918 w 910194"/>
                <a:gd name="connsiteY5" fmla="*/ 309724 h 311845"/>
                <a:gd name="connsiteX6" fmla="*/ 114153 w 910194"/>
                <a:gd name="connsiteY6" fmla="*/ 309724 h 311845"/>
                <a:gd name="connsiteX7" fmla="*/ 0 w 910194"/>
                <a:gd name="connsiteY7" fmla="*/ 293409 h 311845"/>
                <a:gd name="connsiteX8" fmla="*/ 65065 w 910194"/>
                <a:gd name="connsiteY8" fmla="*/ 64288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830085 w 910194"/>
                <a:gd name="connsiteY4" fmla="*/ 262218 h 311845"/>
                <a:gd name="connsiteX5" fmla="*/ 750918 w 910194"/>
                <a:gd name="connsiteY5" fmla="*/ 309724 h 311845"/>
                <a:gd name="connsiteX6" fmla="*/ 114153 w 910194"/>
                <a:gd name="connsiteY6" fmla="*/ 309724 h 311845"/>
                <a:gd name="connsiteX7" fmla="*/ 0 w 910194"/>
                <a:gd name="connsiteY7" fmla="*/ 293409 h 311845"/>
                <a:gd name="connsiteX8" fmla="*/ 55883 w 910194"/>
                <a:gd name="connsiteY8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194" h="311845">
                  <a:moveTo>
                    <a:pt x="55883" y="66821"/>
                  </a:moveTo>
                  <a:cubicBezTo>
                    <a:pt x="55883" y="39710"/>
                    <a:pt x="87042" y="15200"/>
                    <a:pt x="114153" y="15200"/>
                  </a:cubicBezTo>
                  <a:lnTo>
                    <a:pt x="806009" y="0"/>
                  </a:lnTo>
                  <a:cubicBezTo>
                    <a:pt x="833120" y="0"/>
                    <a:pt x="910194" y="150048"/>
                    <a:pt x="910194" y="177159"/>
                  </a:cubicBezTo>
                  <a:cubicBezTo>
                    <a:pt x="812517" y="248258"/>
                    <a:pt x="883591" y="287630"/>
                    <a:pt x="750918" y="309724"/>
                  </a:cubicBezTo>
                  <a:lnTo>
                    <a:pt x="114153" y="309724"/>
                  </a:lnTo>
                  <a:cubicBezTo>
                    <a:pt x="87042" y="309724"/>
                    <a:pt x="0" y="320520"/>
                    <a:pt x="0" y="293409"/>
                  </a:cubicBezTo>
                  <a:lnTo>
                    <a:pt x="55883" y="66821"/>
                  </a:lnTo>
                  <a:close/>
                </a:path>
              </a:pathLst>
            </a:cu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4F923BA-C70E-4490-AC41-44D7FE5A3FBF}"/>
                </a:ext>
              </a:extLst>
            </p:cNvPr>
            <p:cNvSpPr/>
            <p:nvPr/>
          </p:nvSpPr>
          <p:spPr>
            <a:xfrm rot="4760145">
              <a:off x="4683842" y="6068604"/>
              <a:ext cx="192139" cy="230836"/>
            </a:xfrm>
            <a:prstGeom prst="ellipse">
              <a:avLst/>
            </a:pr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117E162F-6430-4FEF-A5E2-692AC3AEF3C0}"/>
                </a:ext>
              </a:extLst>
            </p:cNvPr>
            <p:cNvSpPr/>
            <p:nvPr/>
          </p:nvSpPr>
          <p:spPr>
            <a:xfrm rot="974541">
              <a:off x="5034894" y="5236510"/>
              <a:ext cx="316067" cy="210343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31CABDF-F8EB-4649-9997-B892E11A6A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588" y="5006005"/>
              <a:ext cx="82550" cy="288925"/>
            </a:xfrm>
            <a:prstGeom prst="line">
              <a:avLst/>
            </a:prstGeom>
            <a:ln w="158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F54FFE4-5F91-41C7-9C08-2B6626DBE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6598" y="3525838"/>
              <a:ext cx="82550" cy="288925"/>
            </a:xfrm>
            <a:prstGeom prst="line">
              <a:avLst/>
            </a:prstGeom>
            <a:ln w="1968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9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BB1886B5-4AB0-4DF3-A00C-C71BB65C3AD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7">
                  <p14:trim end="9324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979997" y="-662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3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56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0" fill="hold"/>
                                        <p:tgtEl>
                                          <p:spTgt spid="3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56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56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7"/>
                </p:tgtEl>
              </p:cMediaNode>
            </p:audio>
            <p:audio>
              <p:cMediaNode vol="2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390" y="455260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097" y="45360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DBB5AC7F-309F-4629-AA6C-1091550D6275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CBBB4523-B574-4A23-B2C8-E2CAAC6EBE7D}"/>
                </a:ext>
              </a:extLst>
            </p:cNvPr>
            <p:cNvSpPr/>
            <p:nvPr/>
          </p:nvSpPr>
          <p:spPr>
            <a:xfrm rot="20202360">
              <a:off x="5108975" y="4428749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07604C44-E0DC-4665-B47D-4A4ABE4FF9F0}"/>
              </a:ext>
            </a:extLst>
          </p:cNvPr>
          <p:cNvSpPr/>
          <p:nvPr/>
        </p:nvSpPr>
        <p:spPr>
          <a:xfrm rot="6446420" flipH="1">
            <a:off x="3711416" y="4341095"/>
            <a:ext cx="518244" cy="736789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IVoiceGenerator_com_11-12-2024T21_9_22_ F">
            <a:hlinkClick r:id="" action="ppaction://media"/>
            <a:extLst>
              <a:ext uri="{FF2B5EF4-FFF2-40B4-BE49-F238E27FC236}">
                <a16:creationId xmlns:a16="http://schemas.microsoft.com/office/drawing/2014/main" id="{ACB6AC05-71CB-411F-86B5-516D937C04E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1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169DE94-5614-4B70-B8FC-C57741D4A576}"/>
              </a:ext>
            </a:extLst>
          </p:cNvPr>
          <p:cNvGrpSpPr/>
          <p:nvPr/>
        </p:nvGrpSpPr>
        <p:grpSpPr>
          <a:xfrm>
            <a:off x="6403363" y="3469953"/>
            <a:ext cx="843992" cy="1339318"/>
            <a:chOff x="1048235" y="3573580"/>
            <a:chExt cx="1418628" cy="22511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53B886B-063D-441A-A312-95355C187819}"/>
                </a:ext>
              </a:extLst>
            </p:cNvPr>
            <p:cNvGrpSpPr/>
            <p:nvPr/>
          </p:nvGrpSpPr>
          <p:grpSpPr>
            <a:xfrm>
              <a:off x="1048235" y="3573580"/>
              <a:ext cx="1418628" cy="2251195"/>
              <a:chOff x="1052980" y="2654171"/>
              <a:chExt cx="2211508" cy="3509402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CC54F9E-0102-4191-A29F-13C0CACEF721}"/>
                  </a:ext>
                </a:extLst>
              </p:cNvPr>
              <p:cNvGrpSpPr/>
              <p:nvPr/>
            </p:nvGrpSpPr>
            <p:grpSpPr>
              <a:xfrm>
                <a:off x="1052980" y="2703386"/>
                <a:ext cx="2211508" cy="3460187"/>
                <a:chOff x="3651142" y="4827937"/>
                <a:chExt cx="2536875" cy="3969267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2F13570-0394-4E91-967F-7552B6197C88}"/>
                    </a:ext>
                  </a:extLst>
                </p:cNvPr>
                <p:cNvCxnSpPr>
                  <a:cxnSpLocks/>
                  <a:endCxn id="153" idx="3"/>
                </p:cNvCxnSpPr>
                <p:nvPr/>
              </p:nvCxnSpPr>
              <p:spPr>
                <a:xfrm flipH="1">
                  <a:off x="4590002" y="7188136"/>
                  <a:ext cx="9240" cy="1257603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32EC3B8-1B7B-45E2-9679-07A048F7C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72B7C54F-8939-4AFA-A025-196D98FFD292}"/>
                    </a:ext>
                  </a:extLst>
                </p:cNvPr>
                <p:cNvSpPr/>
                <p:nvPr/>
              </p:nvSpPr>
              <p:spPr>
                <a:xfrm>
                  <a:off x="3651142" y="4827937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A4C2257A-257C-41DF-83D9-4CC219F4C897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: Top Corners Rounded 151">
                  <a:extLst>
                    <a:ext uri="{FF2B5EF4-FFF2-40B4-BE49-F238E27FC236}">
                      <a16:creationId xmlns:a16="http://schemas.microsoft.com/office/drawing/2014/main" id="{154EBAEB-1F78-44E9-A13D-005D5491A1B6}"/>
                    </a:ext>
                  </a:extLst>
                </p:cNvPr>
                <p:cNvSpPr/>
                <p:nvPr/>
              </p:nvSpPr>
              <p:spPr>
                <a:xfrm>
                  <a:off x="4928257" y="859689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: Top Corners Rounded 152">
                  <a:extLst>
                    <a:ext uri="{FF2B5EF4-FFF2-40B4-BE49-F238E27FC236}">
                      <a16:creationId xmlns:a16="http://schemas.microsoft.com/office/drawing/2014/main" id="{EEBD523B-9AD5-4D70-A7B6-83D9FEFB9C0A}"/>
                    </a:ext>
                  </a:extLst>
                </p:cNvPr>
                <p:cNvSpPr/>
                <p:nvPr/>
              </p:nvSpPr>
              <p:spPr>
                <a:xfrm>
                  <a:off x="4255255" y="8445739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80688099-92F2-4B3B-9F76-3E6209B8385E}"/>
                    </a:ext>
                  </a:extLst>
                </p:cNvPr>
                <p:cNvSpPr/>
                <p:nvPr/>
              </p:nvSpPr>
              <p:spPr>
                <a:xfrm rot="1304321">
                  <a:off x="3653408" y="6444960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63F8EDBB-B273-4DD7-8048-296212BE4299}"/>
                    </a:ext>
                  </a:extLst>
                </p:cNvPr>
                <p:cNvSpPr/>
                <p:nvPr/>
              </p:nvSpPr>
              <p:spPr>
                <a:xfrm flipH="1">
                  <a:off x="5363737" y="6357329"/>
                  <a:ext cx="719415" cy="979649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414" h="979646">
                      <a:moveTo>
                        <a:pt x="0" y="0"/>
                      </a:moveTo>
                      <a:cubicBezTo>
                        <a:pt x="54252" y="82730"/>
                        <a:pt x="62441" y="446011"/>
                        <a:pt x="168042" y="596585"/>
                      </a:cubicBezTo>
                      <a:cubicBezTo>
                        <a:pt x="273643" y="747159"/>
                        <a:pt x="541723" y="839603"/>
                        <a:pt x="633604" y="903446"/>
                      </a:cubicBezTo>
                      <a:cubicBezTo>
                        <a:pt x="725485" y="967290"/>
                        <a:pt x="719329" y="979646"/>
                        <a:pt x="719329" y="979646"/>
                      </a:cubicBezTo>
                      <a:lnTo>
                        <a:pt x="719329" y="979646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75DBCE27-938C-4452-A857-058E7A42FCB8}"/>
                    </a:ext>
                  </a:extLst>
                </p:cNvPr>
                <p:cNvSpPr/>
                <p:nvPr/>
              </p:nvSpPr>
              <p:spPr>
                <a:xfrm rot="21179857">
                  <a:off x="5018001" y="6174895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9D53F1D5-4CAD-4860-B0B3-E44E0F5CAEE8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D74A37F3-9C31-4B60-A16A-482D5CE43836}"/>
                    </a:ext>
                  </a:extLst>
                </p:cNvPr>
                <p:cNvSpPr/>
                <p:nvPr/>
              </p:nvSpPr>
              <p:spPr>
                <a:xfrm>
                  <a:off x="4555116" y="585237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1AAE0EA-9783-4352-8C96-B1F4363BA791}"/>
                    </a:ext>
                  </a:extLst>
                </p:cNvPr>
                <p:cNvSpPr/>
                <p:nvPr/>
              </p:nvSpPr>
              <p:spPr>
                <a:xfrm>
                  <a:off x="5422915" y="586008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A1EEFEA0-EF9E-44A1-AA59-26356297AB89}"/>
                  </a:ext>
                </a:extLst>
              </p:cNvPr>
              <p:cNvGrpSpPr/>
              <p:nvPr/>
            </p:nvGrpSpPr>
            <p:grpSpPr>
              <a:xfrm flipH="1">
                <a:off x="1155137" y="2654171"/>
                <a:ext cx="1972366" cy="622593"/>
                <a:chOff x="914841" y="1896670"/>
                <a:chExt cx="1972366" cy="622593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572B549-D8BD-4C5E-839A-7F5A05E30DA8}"/>
                    </a:ext>
                  </a:extLst>
                </p:cNvPr>
                <p:cNvSpPr/>
                <p:nvPr/>
              </p:nvSpPr>
              <p:spPr>
                <a:xfrm flipH="1">
                  <a:off x="914841" y="2386708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95C96BD1-1459-4573-B55C-561FEE195494}"/>
                    </a:ext>
                  </a:extLst>
                </p:cNvPr>
                <p:cNvSpPr/>
                <p:nvPr/>
              </p:nvSpPr>
              <p:spPr>
                <a:xfrm flipH="1">
                  <a:off x="951310" y="1896670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EC05C75-2069-418C-AC1A-9CA8DF3BD3E9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244F9B35-5944-44B2-8562-8AF523519749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5695F933-784A-4738-A984-90507F7699E1}"/>
                </a:ext>
              </a:extLst>
            </p:cNvPr>
            <p:cNvSpPr/>
            <p:nvPr/>
          </p:nvSpPr>
          <p:spPr>
            <a:xfrm rot="20799047">
              <a:off x="1382244" y="4299086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C62CE627-71C4-416F-BF4B-7375CFD16A97}"/>
                </a:ext>
              </a:extLst>
            </p:cNvPr>
            <p:cNvSpPr/>
            <p:nvPr/>
          </p:nvSpPr>
          <p:spPr>
            <a:xfrm rot="20364936">
              <a:off x="1889126" y="4296405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825108F9-392A-4AD6-8408-8253B68711D3}"/>
                </a:ext>
              </a:extLst>
            </p:cNvPr>
            <p:cNvSpPr/>
            <p:nvPr/>
          </p:nvSpPr>
          <p:spPr>
            <a:xfrm rot="10009664">
              <a:off x="1754340" y="4606383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deep-sigh-and-exhale-102832">
            <a:hlinkClick r:id="" action="ppaction://media"/>
            <a:extLst>
              <a:ext uri="{FF2B5EF4-FFF2-40B4-BE49-F238E27FC236}">
                <a16:creationId xmlns:a16="http://schemas.microsoft.com/office/drawing/2014/main" id="{3516D5EF-5FC0-46A4-A214-604EB01DB2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ACDC-411A-47C2-8785-31F77272F9A2}"/>
              </a:ext>
            </a:extLst>
          </p:cNvPr>
          <p:cNvGrpSpPr/>
          <p:nvPr/>
        </p:nvGrpSpPr>
        <p:grpSpPr>
          <a:xfrm>
            <a:off x="4633053" y="3959929"/>
            <a:ext cx="1308234" cy="1609139"/>
            <a:chOff x="4633053" y="3959929"/>
            <a:chExt cx="1308234" cy="1609139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1C3D489-A2E5-4A9A-B179-04D139C2A955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FAF6A383-1D81-4418-A843-CF74184A1823}"/>
                  </a:ext>
                </a:extLst>
              </p:cNvPr>
              <p:cNvGrpSpPr/>
              <p:nvPr/>
            </p:nvGrpSpPr>
            <p:grpSpPr>
              <a:xfrm flipH="1">
                <a:off x="4194421" y="6342971"/>
                <a:ext cx="2334528" cy="3136023"/>
                <a:chOff x="-704602" y="7985701"/>
                <a:chExt cx="3011800" cy="4045817"/>
              </a:xfrm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C8B75C20-2F64-44CA-AA31-71B695CA97D9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0A8D38E5-4203-4AED-B365-AD0125AB79BA}"/>
                    </a:ext>
                  </a:extLst>
                </p:cNvPr>
                <p:cNvGrpSpPr/>
                <p:nvPr/>
              </p:nvGrpSpPr>
              <p:grpSpPr>
                <a:xfrm>
                  <a:off x="-229676" y="8483998"/>
                  <a:ext cx="2536874" cy="3547520"/>
                  <a:chOff x="-229676" y="8483998"/>
                  <a:chExt cx="2536874" cy="3547520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A653E0FF-90EE-4632-990B-B76104671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98044A18-E312-4742-BC2F-708F5796B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0A3943DD-BEF0-4C0C-A3EF-1FD1B1FADDDB}"/>
                      </a:ext>
                    </a:extLst>
                  </p:cNvPr>
                  <p:cNvSpPr/>
                  <p:nvPr/>
                </p:nvSpPr>
                <p:spPr>
                  <a:xfrm>
                    <a:off x="-229676" y="8483998"/>
                    <a:ext cx="2536874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" name="Rectangle: Top Corners Rounded 184">
                    <a:extLst>
                      <a:ext uri="{FF2B5EF4-FFF2-40B4-BE49-F238E27FC236}">
                        <a16:creationId xmlns:a16="http://schemas.microsoft.com/office/drawing/2014/main" id="{92C58729-FF8C-4C04-B657-D7B0CA540BE3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B7C02184-CDC4-4FCE-BF5D-21FFDA5F79AB}"/>
                      </a:ext>
                    </a:extLst>
                  </p:cNvPr>
                  <p:cNvSpPr/>
                  <p:nvPr/>
                </p:nvSpPr>
                <p:spPr>
                  <a:xfrm rot="18375939">
                    <a:off x="1008627" y="9969220"/>
                    <a:ext cx="649909" cy="923976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79FB589F-7546-492B-926E-84F17B79B339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Rectangle: Top Corners Rounded 192">
                    <a:extLst>
                      <a:ext uri="{FF2B5EF4-FFF2-40B4-BE49-F238E27FC236}">
                        <a16:creationId xmlns:a16="http://schemas.microsoft.com/office/drawing/2014/main" id="{F92F5375-666B-4054-A666-479513CFF9E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67B84C3-5FC5-4B43-BB5F-AB01B19C80D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D813DB9-FFCC-4B43-B5A8-493CD9E36C7C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B6640ABC-0FB6-4DA0-95A1-8FAB08C5337F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EC34EE6F-E65C-4F7E-B6A9-22A16048D8C1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08A5479-7874-4399-827A-831405301F5F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3C193F3-41A1-4BF6-B56C-5AD1C1F5EB24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2A9C549-BD90-4E83-8D38-CD485886DD5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EE0858B-13AE-4D51-95C2-E02163469F5F}"/>
                </a:ext>
              </a:extLst>
            </p:cNvPr>
            <p:cNvSpPr/>
            <p:nvPr/>
          </p:nvSpPr>
          <p:spPr>
            <a:xfrm flipH="1">
              <a:off x="5131899" y="4545646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A02FF29-A639-4F03-A50E-37ED77CBDDFE}"/>
                </a:ext>
              </a:extLst>
            </p:cNvPr>
            <p:cNvSpPr/>
            <p:nvPr/>
          </p:nvSpPr>
          <p:spPr>
            <a:xfrm flipH="1">
              <a:off x="4869528" y="453325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Arc 197">
              <a:extLst>
                <a:ext uri="{FF2B5EF4-FFF2-40B4-BE49-F238E27FC236}">
                  <a16:creationId xmlns:a16="http://schemas.microsoft.com/office/drawing/2014/main" id="{3B3CEE92-EF02-41E6-ABB8-554B2AFE25F4}"/>
                </a:ext>
              </a:extLst>
            </p:cNvPr>
            <p:cNvSpPr/>
            <p:nvPr/>
          </p:nvSpPr>
          <p:spPr>
            <a:xfrm rot="8464337">
              <a:off x="4862979" y="4350405"/>
              <a:ext cx="176390" cy="10457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Arc 198">
              <a:extLst>
                <a:ext uri="{FF2B5EF4-FFF2-40B4-BE49-F238E27FC236}">
                  <a16:creationId xmlns:a16="http://schemas.microsoft.com/office/drawing/2014/main" id="{8407FB73-5F15-484A-9CCF-FDBB8B646BB9}"/>
                </a:ext>
              </a:extLst>
            </p:cNvPr>
            <p:cNvSpPr/>
            <p:nvPr/>
          </p:nvSpPr>
          <p:spPr>
            <a:xfrm rot="9951775">
              <a:off x="5105831" y="4379992"/>
              <a:ext cx="176390" cy="10457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74740D-0964-40D3-8737-4BE452BB011D}"/>
                </a:ext>
              </a:extLst>
            </p:cNvPr>
            <p:cNvSpPr/>
            <p:nvPr/>
          </p:nvSpPr>
          <p:spPr>
            <a:xfrm>
              <a:off x="5124401" y="4503691"/>
              <a:ext cx="76251" cy="22462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CD5B752-0BEE-4BB1-A6F8-30583F213D27}"/>
                </a:ext>
              </a:extLst>
            </p:cNvPr>
            <p:cNvSpPr/>
            <p:nvPr/>
          </p:nvSpPr>
          <p:spPr>
            <a:xfrm>
              <a:off x="4860466" y="4484961"/>
              <a:ext cx="76251" cy="22462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Arc 201">
              <a:extLst>
                <a:ext uri="{FF2B5EF4-FFF2-40B4-BE49-F238E27FC236}">
                  <a16:creationId xmlns:a16="http://schemas.microsoft.com/office/drawing/2014/main" id="{8552DDBA-58CA-4072-B2A6-78288F9B5FB7}"/>
                </a:ext>
              </a:extLst>
            </p:cNvPr>
            <p:cNvSpPr/>
            <p:nvPr/>
          </p:nvSpPr>
          <p:spPr>
            <a:xfrm>
              <a:off x="4915483" y="4786123"/>
              <a:ext cx="168635" cy="401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17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8979538" y="1468212"/>
            <a:ext cx="2116777" cy="3318706"/>
            <a:chOff x="1367737" y="2245196"/>
            <a:chExt cx="2116777" cy="3318706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F8804AA-C844-4A5D-9BD6-9DC2E1C8DA16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18706"/>
              <a:chOff x="1367737" y="2245196"/>
              <a:chExt cx="2116777" cy="3318706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33206F24-9B97-4E79-9466-9450A464D8B9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18706"/>
                <a:chOff x="1367737" y="2245196"/>
                <a:chExt cx="2116777" cy="3318706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6"/>
                  <a:ext cx="2116777" cy="3318706"/>
                  <a:chOff x="1074868" y="3573966"/>
                  <a:chExt cx="1418628" cy="2224136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8" cy="2224136"/>
                    <a:chOff x="1094498" y="2654773"/>
                    <a:chExt cx="2211508" cy="3467219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498" y="2657176"/>
                      <a:ext cx="2211508" cy="3464816"/>
                      <a:chOff x="3698768" y="4774931"/>
                      <a:chExt cx="2536875" cy="3974578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1927399">
                        <a:off x="3958934" y="6377448"/>
                        <a:ext cx="649909" cy="923978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98790" y="6952266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8" y="4774931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6277" y="5803219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66024" y="8549198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73442" y="8448466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21179857">
                        <a:off x="4978418" y="6209059"/>
                        <a:ext cx="129037" cy="190499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8868" y="5803218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0338" y="5905584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09353" y="5917783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1972366" cy="622593"/>
                      <a:chOff x="900019" y="1897272"/>
                      <a:chExt cx="1972366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00019" y="2387310"/>
                        <a:ext cx="1972366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6488" y="1897272"/>
                        <a:ext cx="1899425" cy="522495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800953" flipH="1">
                    <a:off x="1444436" y="4136304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0364936">
                    <a:off x="1846816" y="4076372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4BFA4EDE-156F-4008-B61F-BF0806565D32}"/>
                    </a:ext>
                  </a:extLst>
                </p:cNvPr>
                <p:cNvSpPr/>
                <p:nvPr/>
              </p:nvSpPr>
              <p:spPr>
                <a:xfrm rot="10969042">
                  <a:off x="2635386" y="3278080"/>
                  <a:ext cx="267035" cy="116097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19FBDBD-4CBE-4706-BE0B-32D4B52D2ED7}"/>
                  </a:ext>
                </a:extLst>
              </p:cNvPr>
              <p:cNvSpPr/>
              <p:nvPr/>
            </p:nvSpPr>
            <p:spPr>
              <a:xfrm rot="10630958" flipH="1">
                <a:off x="1935693" y="3278839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18567832" flipH="1">
              <a:off x="2883560" y="3839286"/>
              <a:ext cx="600070" cy="210646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372" h="383061">
                  <a:moveTo>
                    <a:pt x="0" y="0"/>
                  </a:moveTo>
                  <a:cubicBezTo>
                    <a:pt x="105601" y="150574"/>
                    <a:pt x="373681" y="243018"/>
                    <a:pt x="465562" y="306861"/>
                  </a:cubicBezTo>
                  <a:cubicBezTo>
                    <a:pt x="557443" y="370705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cough-104521">
            <a:hlinkClick r:id="" action="ppaction://media"/>
            <a:extLst>
              <a:ext uri="{FF2B5EF4-FFF2-40B4-BE49-F238E27FC236}">
                <a16:creationId xmlns:a16="http://schemas.microsoft.com/office/drawing/2014/main" id="{D799EFE5-6094-4F8E-B417-F54509EA5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34" name="emojimouth">
            <a:hlinkClick r:id="" action="ppaction://media"/>
            <a:extLst>
              <a:ext uri="{FF2B5EF4-FFF2-40B4-BE49-F238E27FC236}">
                <a16:creationId xmlns:a16="http://schemas.microsoft.com/office/drawing/2014/main" id="{8A2245CD-FC7E-4E8E-948A-141823711C9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00" end="2376.3"/>
                </p14:media>
              </p:ext>
            </p:extLst>
          </p:nvPr>
        </p:nvPicPr>
        <p:blipFill rotWithShape="1">
          <a:blip r:embed="rId11"/>
          <a:srcRect l="47529" t="18259" r="41262" b="68965"/>
          <a:stretch/>
        </p:blipFill>
        <p:spPr>
          <a:xfrm>
            <a:off x="9856560" y="2941660"/>
            <a:ext cx="329041" cy="210962"/>
          </a:xfrm>
          <a:prstGeom prst="rect">
            <a:avLst/>
          </a:prstGeom>
        </p:spPr>
      </p:pic>
      <p:pic>
        <p:nvPicPr>
          <p:cNvPr id="6" name="AIVoiceGenerator_com_11-12-2024T21_23_17_ D">
            <a:hlinkClick r:id="" action="ppaction://media"/>
            <a:extLst>
              <a:ext uri="{FF2B5EF4-FFF2-40B4-BE49-F238E27FC236}">
                <a16:creationId xmlns:a16="http://schemas.microsoft.com/office/drawing/2014/main" id="{8AA4898F-FBE7-4C21-B0C9-963652C81F8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3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9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4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390" y="455260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097" y="45360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DBB5AC7F-309F-4629-AA6C-1091550D6275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CBBB4523-B574-4A23-B2C8-E2CAAC6EBE7D}"/>
                </a:ext>
              </a:extLst>
            </p:cNvPr>
            <p:cNvSpPr/>
            <p:nvPr/>
          </p:nvSpPr>
          <p:spPr>
            <a:xfrm rot="20202360">
              <a:off x="5108975" y="4428749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07604C44-E0DC-4665-B47D-4A4ABE4FF9F0}"/>
              </a:ext>
            </a:extLst>
          </p:cNvPr>
          <p:cNvSpPr/>
          <p:nvPr/>
        </p:nvSpPr>
        <p:spPr>
          <a:xfrm rot="3783301" flipH="1">
            <a:off x="4002494" y="4517207"/>
            <a:ext cx="518244" cy="736789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623547-2236-44E7-B1FB-EFFBD974CB85}"/>
              </a:ext>
            </a:extLst>
          </p:cNvPr>
          <p:cNvSpPr/>
          <p:nvPr/>
        </p:nvSpPr>
        <p:spPr>
          <a:xfrm rot="2359561">
            <a:off x="3730766" y="4674146"/>
            <a:ext cx="563296" cy="3157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IVoiceGenerator_com_11-12-2024T21_25_43_ F">
            <a:hlinkClick r:id="" action="ppaction://media"/>
            <a:extLst>
              <a:ext uri="{FF2B5EF4-FFF2-40B4-BE49-F238E27FC236}">
                <a16:creationId xmlns:a16="http://schemas.microsoft.com/office/drawing/2014/main" id="{2C378B9B-3756-4B67-88AE-EE2A4F8A89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6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1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366567" y="2015024"/>
            <a:ext cx="2116777" cy="3233437"/>
            <a:chOff x="1367737" y="2245197"/>
            <a:chExt cx="2116777" cy="3233437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18567832" flipH="1">
              <a:off x="2883560" y="3839286"/>
              <a:ext cx="600070" cy="210646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372" h="383061">
                  <a:moveTo>
                    <a:pt x="0" y="0"/>
                  </a:moveTo>
                  <a:cubicBezTo>
                    <a:pt x="105601" y="150574"/>
                    <a:pt x="373681" y="243018"/>
                    <a:pt x="465562" y="306861"/>
                  </a:cubicBezTo>
                  <a:cubicBezTo>
                    <a:pt x="557443" y="370705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DE2FC5D-A189-478C-BC10-277CCA841073}"/>
                </a:ext>
              </a:extLst>
            </p:cNvPr>
            <p:cNvGrpSpPr/>
            <p:nvPr/>
          </p:nvGrpSpPr>
          <p:grpSpPr>
            <a:xfrm>
              <a:off x="1367737" y="2245197"/>
              <a:ext cx="2116777" cy="3233437"/>
              <a:chOff x="1074868" y="3573966"/>
              <a:chExt cx="1418628" cy="216699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ADB7557-14F1-4B03-B01B-8754E1739EB4}"/>
                  </a:ext>
                </a:extLst>
              </p:cNvPr>
              <p:cNvGrpSpPr/>
              <p:nvPr/>
            </p:nvGrpSpPr>
            <p:grpSpPr>
              <a:xfrm>
                <a:off x="1074868" y="3573966"/>
                <a:ext cx="1418628" cy="2166990"/>
                <a:chOff x="1094498" y="2654773"/>
                <a:chExt cx="2211508" cy="3378133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8EDDE5BD-813E-45C2-B611-9101758C44C1}"/>
                    </a:ext>
                  </a:extLst>
                </p:cNvPr>
                <p:cNvGrpSpPr/>
                <p:nvPr/>
              </p:nvGrpSpPr>
              <p:grpSpPr>
                <a:xfrm>
                  <a:off x="1094498" y="2657176"/>
                  <a:ext cx="2211508" cy="3375730"/>
                  <a:chOff x="3698768" y="4774931"/>
                  <a:chExt cx="2536875" cy="3872385"/>
                </a:xfrm>
              </p:grpSpPr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F56318C-C001-4F0C-B005-5B4CB9E06D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77960" y="7121866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ADE3BC5F-099E-4A09-8003-C8386D1AAC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5512" y="6750036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42FE6FCD-8FF0-4AF2-BE9F-7BBAD78856B1}"/>
                      </a:ext>
                    </a:extLst>
                  </p:cNvPr>
                  <p:cNvSpPr/>
                  <p:nvPr/>
                </p:nvSpPr>
                <p:spPr>
                  <a:xfrm>
                    <a:off x="3698768" y="4774931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4578680F-54C9-4CE8-98D2-E3046C124D24}"/>
                      </a:ext>
                    </a:extLst>
                  </p:cNvPr>
                  <p:cNvSpPr/>
                  <p:nvPr/>
                </p:nvSpPr>
                <p:spPr>
                  <a:xfrm>
                    <a:off x="4587850" y="5796152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Rectangle: Top Corners Rounded 214">
                    <a:extLst>
                      <a:ext uri="{FF2B5EF4-FFF2-40B4-BE49-F238E27FC236}">
                        <a16:creationId xmlns:a16="http://schemas.microsoft.com/office/drawing/2014/main" id="{18912D7F-66B0-4DFC-8D1C-6621FDAB1044}"/>
                      </a:ext>
                    </a:extLst>
                  </p:cNvPr>
                  <p:cNvSpPr/>
                  <p:nvPr/>
                </p:nvSpPr>
                <p:spPr>
                  <a:xfrm>
                    <a:off x="5074177" y="8244019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Rectangle: Top Corners Rounded 215">
                    <a:extLst>
                      <a:ext uri="{FF2B5EF4-FFF2-40B4-BE49-F238E27FC236}">
                        <a16:creationId xmlns:a16="http://schemas.microsoft.com/office/drawing/2014/main" id="{47D438CE-611C-4B46-855D-DBE1DA585875}"/>
                      </a:ext>
                    </a:extLst>
                  </p:cNvPr>
                  <p:cNvSpPr/>
                  <p:nvPr/>
                </p:nvSpPr>
                <p:spPr>
                  <a:xfrm>
                    <a:off x="4783838" y="8447005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4A47A1B-C26A-447A-B265-3D0236495F50}"/>
                      </a:ext>
                    </a:extLst>
                  </p:cNvPr>
                  <p:cNvSpPr/>
                  <p:nvPr/>
                </p:nvSpPr>
                <p:spPr>
                  <a:xfrm rot="21179857">
                    <a:off x="5328494" y="6178563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C39F9CA-55A2-4FEC-9225-61A59F94C46F}"/>
                      </a:ext>
                    </a:extLst>
                  </p:cNvPr>
                  <p:cNvSpPr/>
                  <p:nvPr/>
                </p:nvSpPr>
                <p:spPr>
                  <a:xfrm>
                    <a:off x="5470441" y="5796151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E9213076-C2A3-42E2-8DE1-F4316362AAF0}"/>
                      </a:ext>
                    </a:extLst>
                  </p:cNvPr>
                  <p:cNvSpPr/>
                  <p:nvPr/>
                </p:nvSpPr>
                <p:spPr>
                  <a:xfrm>
                    <a:off x="4707787" y="587714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3810B921-8C21-4B87-A825-9A67CC0FA26A}"/>
                      </a:ext>
                    </a:extLst>
                  </p:cNvPr>
                  <p:cNvSpPr/>
                  <p:nvPr/>
                </p:nvSpPr>
                <p:spPr>
                  <a:xfrm>
                    <a:off x="5571125" y="588855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B5AE08F-8C61-4C4F-A238-3D2F3090C6A4}"/>
                      </a:ext>
                    </a:extLst>
                  </p:cNvPr>
                  <p:cNvSpPr/>
                  <p:nvPr/>
                </p:nvSpPr>
                <p:spPr>
                  <a:xfrm rot="579911">
                    <a:off x="4200972" y="6392281"/>
                    <a:ext cx="649909" cy="923978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3F257F9-8276-4EC9-94A6-B17573586005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72366" cy="622593"/>
                  <a:chOff x="900019" y="1897272"/>
                  <a:chExt cx="1972366" cy="622593"/>
                </a:xfrm>
              </p:grpSpPr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E8319B34-8A4F-4BE6-8427-D0D1B1207F9D}"/>
                      </a:ext>
                    </a:extLst>
                  </p:cNvPr>
                  <p:cNvSpPr/>
                  <p:nvPr/>
                </p:nvSpPr>
                <p:spPr>
                  <a:xfrm flipH="1">
                    <a:off x="900019" y="2387310"/>
                    <a:ext cx="1972366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2C6D2B3-9DD8-4499-B599-62592FCA96BE}"/>
                      </a:ext>
                    </a:extLst>
                  </p:cNvPr>
                  <p:cNvSpPr/>
                  <p:nvPr/>
                </p:nvSpPr>
                <p:spPr>
                  <a:xfrm flipH="1">
                    <a:off x="936488" y="1897272"/>
                    <a:ext cx="189942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1C246CA7-2C3F-41C0-9EE2-C5D4A74C25E6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6A2CDBD2-77AB-44B4-90E6-872AD335555D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02" name="Arc 201">
                <a:extLst>
                  <a:ext uri="{FF2B5EF4-FFF2-40B4-BE49-F238E27FC236}">
                    <a16:creationId xmlns:a16="http://schemas.microsoft.com/office/drawing/2014/main" id="{42A9F8A5-CCD8-4E95-ABF3-E313EC236035}"/>
                  </a:ext>
                </a:extLst>
              </p:cNvPr>
              <p:cNvSpPr/>
              <p:nvPr/>
            </p:nvSpPr>
            <p:spPr>
              <a:xfrm rot="800953" flipH="1">
                <a:off x="1521218" y="4109981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Arc 202">
                <a:extLst>
                  <a:ext uri="{FF2B5EF4-FFF2-40B4-BE49-F238E27FC236}">
                    <a16:creationId xmlns:a16="http://schemas.microsoft.com/office/drawing/2014/main" id="{4EEDFAC3-A66D-4FB4-951C-EC43D712692A}"/>
                  </a:ext>
                </a:extLst>
              </p:cNvPr>
              <p:cNvSpPr/>
              <p:nvPr/>
            </p:nvSpPr>
            <p:spPr>
              <a:xfrm rot="20364936">
                <a:off x="1932169" y="4093520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1" name="AIVoiceGenerator_com_11-12-2024T21_37_31_ D">
            <a:hlinkClick r:id="" action="ppaction://media"/>
            <a:extLst>
              <a:ext uri="{FF2B5EF4-FFF2-40B4-BE49-F238E27FC236}">
                <a16:creationId xmlns:a16="http://schemas.microsoft.com/office/drawing/2014/main" id="{699DAC63-02F5-4913-A101-7347FE7C6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33" name="door-squeak-46755">
            <a:hlinkClick r:id="" action="ppaction://media"/>
            <a:extLst>
              <a:ext uri="{FF2B5EF4-FFF2-40B4-BE49-F238E27FC236}">
                <a16:creationId xmlns:a16="http://schemas.microsoft.com/office/drawing/2014/main" id="{DB53A037-2BB3-40D1-8FBC-8256A7DB596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97598" y="4059763"/>
            <a:ext cx="609600" cy="609600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21381AF-E145-4451-9269-343897129813}"/>
              </a:ext>
            </a:extLst>
          </p:cNvPr>
          <p:cNvGrpSpPr/>
          <p:nvPr/>
        </p:nvGrpSpPr>
        <p:grpSpPr>
          <a:xfrm>
            <a:off x="8706762" y="3528343"/>
            <a:ext cx="134455" cy="133492"/>
            <a:chOff x="6235110" y="3968127"/>
            <a:chExt cx="130969" cy="130031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E517FA0-0099-4EBB-83DC-62350C2B7EE2}"/>
                </a:ext>
              </a:extLst>
            </p:cNvPr>
            <p:cNvSpPr/>
            <p:nvPr/>
          </p:nvSpPr>
          <p:spPr>
            <a:xfrm rot="651327">
              <a:off x="6269744" y="3968127"/>
              <a:ext cx="61702" cy="810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C39430F-88E0-48B9-81E0-E0BCE7008849}"/>
                </a:ext>
              </a:extLst>
            </p:cNvPr>
            <p:cNvSpPr/>
            <p:nvPr/>
          </p:nvSpPr>
          <p:spPr>
            <a:xfrm>
              <a:off x="6235110" y="4076700"/>
              <a:ext cx="130969" cy="21458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4" name="emojimouth">
            <a:hlinkClick r:id="" action="ppaction://media"/>
            <a:extLst>
              <a:ext uri="{FF2B5EF4-FFF2-40B4-BE49-F238E27FC236}">
                <a16:creationId xmlns:a16="http://schemas.microsoft.com/office/drawing/2014/main" id="{8A2245CD-FC7E-4E8E-948A-141823711C95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300" end="2376.3"/>
                </p14:media>
              </p:ext>
            </p:extLst>
          </p:nvPr>
        </p:nvPicPr>
        <p:blipFill rotWithShape="1">
          <a:blip r:embed="rId11"/>
          <a:srcRect l="47529" t="18259" r="41262" b="68965"/>
          <a:stretch/>
        </p:blipFill>
        <p:spPr>
          <a:xfrm>
            <a:off x="8566910" y="3475836"/>
            <a:ext cx="329041" cy="2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34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661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video>
              <p:cMediaNode vol="80000" showWhenStopped="0">
                <p:cTn id="1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409767" y="1152939"/>
                <a:ext cx="552633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525266" y="4109269"/>
                <a:ext cx="129524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534328" y="4454602"/>
                <a:ext cx="60255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286502" y="58763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162019" y="588668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8856" y="406087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B3819493-C5D5-45AA-B543-F7450F2926E7}"/>
                </a:ext>
              </a:extLst>
            </p:cNvPr>
            <p:cNvSpPr/>
            <p:nvPr/>
          </p:nvSpPr>
          <p:spPr>
            <a:xfrm>
              <a:off x="1486173" y="4605920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2BB7C69-23A7-4535-A9F7-A006BE3F3821}"/>
              </a:ext>
            </a:extLst>
          </p:cNvPr>
          <p:cNvGrpSpPr/>
          <p:nvPr/>
        </p:nvGrpSpPr>
        <p:grpSpPr>
          <a:xfrm>
            <a:off x="6755867" y="4142625"/>
            <a:ext cx="1709589" cy="2102809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B8EE97C-E8C3-412B-AEF0-BB7026DA6D5A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98FCCC23-ECB2-4C60-B843-D09A2C9283EC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F8CD2F4-1D15-4F13-B89E-99D86D12E361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F1B8F537-3DD1-448E-8CAC-703D68C34B2C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EA07757B-D2A1-4257-9E9B-6983E18C688E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1E6FEB7-1F9E-4AE5-BC55-1639907C83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01AAB536-1E4E-4CDC-AB9E-E91DADE8E5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7F5FA2C2-7F2E-4BCF-87C7-34BD5E819A76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: Top Corners Rounded 182">
                    <a:extLst>
                      <a:ext uri="{FF2B5EF4-FFF2-40B4-BE49-F238E27FC236}">
                        <a16:creationId xmlns:a16="http://schemas.microsoft.com/office/drawing/2014/main" id="{A5CF8519-1E5D-492F-AC93-0518E9E6630E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7E373B61-D365-4B1B-9519-4365B85B276C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Rectangle: Top Corners Rounded 185">
                    <a:extLst>
                      <a:ext uri="{FF2B5EF4-FFF2-40B4-BE49-F238E27FC236}">
                        <a16:creationId xmlns:a16="http://schemas.microsoft.com/office/drawing/2014/main" id="{D8EA689A-46C0-4C19-AC85-950062D7C456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66B2E4-E092-4BAF-867E-45493FC1BCF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1A752F3-137A-45D2-B552-9AEA63FD83DB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188E932A-BA99-4730-873B-5B86102873CD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C1B4A91-AB98-4FFF-B33E-49203FD74FD2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99D6F3-A5A2-40A8-9EE4-AE40EC406405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11913F9-A44C-4E0F-9D7B-83E48DE4ABC2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D39997-4A76-40D0-AE2B-2F245A9AF8F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2DCABFA-6154-47C5-BB62-D7742BE08EE5}"/>
                </a:ext>
              </a:extLst>
            </p:cNvPr>
            <p:cNvSpPr/>
            <p:nvPr/>
          </p:nvSpPr>
          <p:spPr>
            <a:xfrm flipH="1">
              <a:off x="5125618" y="4529190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9236159-8110-41BE-B1CA-A08BD85F86A4}"/>
                </a:ext>
              </a:extLst>
            </p:cNvPr>
            <p:cNvSpPr/>
            <p:nvPr/>
          </p:nvSpPr>
          <p:spPr>
            <a:xfrm flipH="1">
              <a:off x="4862981" y="45127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C0CA42B4-949A-4787-B6C9-AC6FADFA8AC9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B74ACF3E-423E-4832-9DCA-1159BD482513}"/>
                </a:ext>
              </a:extLst>
            </p:cNvPr>
            <p:cNvSpPr/>
            <p:nvPr/>
          </p:nvSpPr>
          <p:spPr>
            <a:xfrm rot="20202360">
              <a:off x="5108975" y="4428749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7144956" y="5124465"/>
            <a:ext cx="294789" cy="189002"/>
          </a:xfrm>
          <a:prstGeom prst="rect">
            <a:avLst/>
          </a:prstGeom>
        </p:spPr>
      </p:pic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DDE62D9-5E56-4C29-B8AF-71F0EE2DF36D}"/>
              </a:ext>
            </a:extLst>
          </p:cNvPr>
          <p:cNvSpPr/>
          <p:nvPr/>
        </p:nvSpPr>
        <p:spPr>
          <a:xfrm rot="1940636" flipH="1">
            <a:off x="7449656" y="5090161"/>
            <a:ext cx="336149" cy="47790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IVoiceGenerator_com_11-12-2024T21_57_25_ F">
            <a:hlinkClick r:id="" action="ppaction://media"/>
            <a:extLst>
              <a:ext uri="{FF2B5EF4-FFF2-40B4-BE49-F238E27FC236}">
                <a16:creationId xmlns:a16="http://schemas.microsoft.com/office/drawing/2014/main" id="{4978A4BA-D4AF-44DA-9483-A739B04696F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409767" y="1152939"/>
                <a:ext cx="552633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525266" y="4109269"/>
                <a:ext cx="129524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534328" y="4454602"/>
                <a:ext cx="60255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321978" y="589156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217864" y="59064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0214" y="4111656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0A1B62AB-E245-4DF2-B6E2-F378DC219500}"/>
                </a:ext>
              </a:extLst>
            </p:cNvPr>
            <p:cNvSpPr/>
            <p:nvPr/>
          </p:nvSpPr>
          <p:spPr>
            <a:xfrm rot="21346638">
              <a:off x="1743895" y="429341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78FB15AE-1A1D-415E-A4CD-BF364CBEB9F4}"/>
                </a:ext>
              </a:extLst>
            </p:cNvPr>
            <p:cNvSpPr/>
            <p:nvPr/>
          </p:nvSpPr>
          <p:spPr>
            <a:xfrm rot="253362" flipH="1">
              <a:off x="1377485" y="4292562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2BB7C69-23A7-4535-A9F7-A006BE3F3821}"/>
              </a:ext>
            </a:extLst>
          </p:cNvPr>
          <p:cNvGrpSpPr/>
          <p:nvPr/>
        </p:nvGrpSpPr>
        <p:grpSpPr>
          <a:xfrm>
            <a:off x="6755867" y="4142625"/>
            <a:ext cx="1709589" cy="2102809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B8EE97C-E8C3-412B-AEF0-BB7026DA6D5A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98FCCC23-ECB2-4C60-B843-D09A2C9283EC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F8CD2F4-1D15-4F13-B89E-99D86D12E361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F1B8F537-3DD1-448E-8CAC-703D68C34B2C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EA07757B-D2A1-4257-9E9B-6983E18C688E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1E6FEB7-1F9E-4AE5-BC55-1639907C83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01AAB536-1E4E-4CDC-AB9E-E91DADE8E5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7F5FA2C2-7F2E-4BCF-87C7-34BD5E819A76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: Top Corners Rounded 182">
                    <a:extLst>
                      <a:ext uri="{FF2B5EF4-FFF2-40B4-BE49-F238E27FC236}">
                        <a16:creationId xmlns:a16="http://schemas.microsoft.com/office/drawing/2014/main" id="{A5CF8519-1E5D-492F-AC93-0518E9E6630E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7E373B61-D365-4B1B-9519-4365B85B276C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Rectangle: Top Corners Rounded 185">
                    <a:extLst>
                      <a:ext uri="{FF2B5EF4-FFF2-40B4-BE49-F238E27FC236}">
                        <a16:creationId xmlns:a16="http://schemas.microsoft.com/office/drawing/2014/main" id="{D8EA689A-46C0-4C19-AC85-950062D7C456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66B2E4-E092-4BAF-867E-45493FC1BCF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1A752F3-137A-45D2-B552-9AEA63FD83DB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188E932A-BA99-4730-873B-5B86102873CD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C1B4A91-AB98-4FFF-B33E-49203FD74FD2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99D6F3-A5A2-40A8-9EE4-AE40EC406405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11913F9-A44C-4E0F-9D7B-83E48DE4ABC2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D39997-4A76-40D0-AE2B-2F245A9AF8F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2DCABFA-6154-47C5-BB62-D7742BE08EE5}"/>
                </a:ext>
              </a:extLst>
            </p:cNvPr>
            <p:cNvSpPr/>
            <p:nvPr/>
          </p:nvSpPr>
          <p:spPr>
            <a:xfrm flipH="1">
              <a:off x="5125618" y="4529190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9236159-8110-41BE-B1CA-A08BD85F86A4}"/>
                </a:ext>
              </a:extLst>
            </p:cNvPr>
            <p:cNvSpPr/>
            <p:nvPr/>
          </p:nvSpPr>
          <p:spPr>
            <a:xfrm flipH="1">
              <a:off x="4862981" y="45127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C0CA42B4-949A-4787-B6C9-AC6FADFA8AC9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B74ACF3E-423E-4832-9DCA-1159BD482513}"/>
                </a:ext>
              </a:extLst>
            </p:cNvPr>
            <p:cNvSpPr/>
            <p:nvPr/>
          </p:nvSpPr>
          <p:spPr>
            <a:xfrm rot="20202360">
              <a:off x="5124981" y="4398873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D67AF3A5-5416-41E9-93C7-54C096AC1AB3}"/>
                </a:ext>
              </a:extLst>
            </p:cNvPr>
            <p:cNvSpPr/>
            <p:nvPr/>
          </p:nvSpPr>
          <p:spPr>
            <a:xfrm rot="8282548">
              <a:off x="5036113" y="4732742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0"/>
          <a:srcRect l="47529" t="18259" r="41262" b="68965"/>
          <a:stretch/>
        </p:blipFill>
        <p:spPr>
          <a:xfrm flipH="1">
            <a:off x="6865573" y="3803115"/>
            <a:ext cx="239438" cy="153514"/>
          </a:xfrm>
          <a:prstGeom prst="rect">
            <a:avLst/>
          </a:prstGeom>
        </p:spPr>
      </p:pic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DDE62D9-5E56-4C29-B8AF-71F0EE2DF36D}"/>
              </a:ext>
            </a:extLst>
          </p:cNvPr>
          <p:cNvSpPr/>
          <p:nvPr/>
        </p:nvSpPr>
        <p:spPr>
          <a:xfrm rot="1940636" flipH="1">
            <a:off x="7449656" y="5090161"/>
            <a:ext cx="336149" cy="47790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IVoiceGenerator_com_11-12-2024T21_59_4_ D">
            <a:hlinkClick r:id="" action="ppaction://media"/>
            <a:extLst>
              <a:ext uri="{FF2B5EF4-FFF2-40B4-BE49-F238E27FC236}">
                <a16:creationId xmlns:a16="http://schemas.microsoft.com/office/drawing/2014/main" id="{3D0A8BED-19C3-4D71-9DF8-4D71F0AF2A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54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10D18DB3-8021-4CFE-B26F-390054518D8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9324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482987" y="18269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00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2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409767" y="1152939"/>
                <a:ext cx="552633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525266" y="4109269"/>
                <a:ext cx="129524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534328" y="4454602"/>
                <a:ext cx="60255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321978" y="589156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217864" y="59064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0214" y="4111656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0A1B62AB-E245-4DF2-B6E2-F378DC219500}"/>
                </a:ext>
              </a:extLst>
            </p:cNvPr>
            <p:cNvSpPr/>
            <p:nvPr/>
          </p:nvSpPr>
          <p:spPr>
            <a:xfrm rot="21346638">
              <a:off x="1743895" y="429341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78FB15AE-1A1D-415E-A4CD-BF364CBEB9F4}"/>
                </a:ext>
              </a:extLst>
            </p:cNvPr>
            <p:cNvSpPr/>
            <p:nvPr/>
          </p:nvSpPr>
          <p:spPr>
            <a:xfrm rot="253362" flipH="1">
              <a:off x="1377485" y="4292562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E4FE08A6-D452-4D1E-BC54-CE3C2E381986}"/>
                </a:ext>
              </a:extLst>
            </p:cNvPr>
            <p:cNvSpPr/>
            <p:nvPr/>
          </p:nvSpPr>
          <p:spPr>
            <a:xfrm rot="10198471">
              <a:off x="1621013" y="453659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2BB7C69-23A7-4535-A9F7-A006BE3F3821}"/>
              </a:ext>
            </a:extLst>
          </p:cNvPr>
          <p:cNvGrpSpPr/>
          <p:nvPr/>
        </p:nvGrpSpPr>
        <p:grpSpPr>
          <a:xfrm>
            <a:off x="5360109" y="3977513"/>
            <a:ext cx="1709589" cy="2102809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B8EE97C-E8C3-412B-AEF0-BB7026DA6D5A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98FCCC23-ECB2-4C60-B843-D09A2C9283EC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F8CD2F4-1D15-4F13-B89E-99D86D12E361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F1B8F537-3DD1-448E-8CAC-703D68C34B2C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EA07757B-D2A1-4257-9E9B-6983E18C688E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1E6FEB7-1F9E-4AE5-BC55-1639907C83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01AAB536-1E4E-4CDC-AB9E-E91DADE8E5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7F5FA2C2-7F2E-4BCF-87C7-34BD5E819A76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: Top Corners Rounded 182">
                    <a:extLst>
                      <a:ext uri="{FF2B5EF4-FFF2-40B4-BE49-F238E27FC236}">
                        <a16:creationId xmlns:a16="http://schemas.microsoft.com/office/drawing/2014/main" id="{A5CF8519-1E5D-492F-AC93-0518E9E6630E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7E373B61-D365-4B1B-9519-4365B85B276C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Rectangle: Top Corners Rounded 185">
                    <a:extLst>
                      <a:ext uri="{FF2B5EF4-FFF2-40B4-BE49-F238E27FC236}">
                        <a16:creationId xmlns:a16="http://schemas.microsoft.com/office/drawing/2014/main" id="{D8EA689A-46C0-4C19-AC85-950062D7C456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66B2E4-E092-4BAF-867E-45493FC1BCF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1A752F3-137A-45D2-B552-9AEA63FD83DB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188E932A-BA99-4730-873B-5B86102873CD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C1B4A91-AB98-4FFF-B33E-49203FD74FD2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99D6F3-A5A2-40A8-9EE4-AE40EC406405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11913F9-A44C-4E0F-9D7B-83E48DE4ABC2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D39997-4A76-40D0-AE2B-2F245A9AF8F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2DCABFA-6154-47C5-BB62-D7742BE08EE5}"/>
                </a:ext>
              </a:extLst>
            </p:cNvPr>
            <p:cNvSpPr/>
            <p:nvPr/>
          </p:nvSpPr>
          <p:spPr>
            <a:xfrm flipH="1">
              <a:off x="5125618" y="4529190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9236159-8110-41BE-B1CA-A08BD85F86A4}"/>
                </a:ext>
              </a:extLst>
            </p:cNvPr>
            <p:cNvSpPr/>
            <p:nvPr/>
          </p:nvSpPr>
          <p:spPr>
            <a:xfrm flipH="1">
              <a:off x="4862981" y="45127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C0CA42B4-949A-4787-B6C9-AC6FADFA8AC9}"/>
                </a:ext>
              </a:extLst>
            </p:cNvPr>
            <p:cNvSpPr/>
            <p:nvPr/>
          </p:nvSpPr>
          <p:spPr>
            <a:xfrm rot="19808829">
              <a:off x="4830424" y="4441535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B74ACF3E-423E-4832-9DCA-1159BD482513}"/>
                </a:ext>
              </a:extLst>
            </p:cNvPr>
            <p:cNvSpPr/>
            <p:nvPr/>
          </p:nvSpPr>
          <p:spPr>
            <a:xfrm rot="20202360">
              <a:off x="5125094" y="4466510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5786416" y="5021623"/>
            <a:ext cx="239438" cy="153514"/>
          </a:xfrm>
          <a:prstGeom prst="rect">
            <a:avLst/>
          </a:prstGeom>
        </p:spPr>
      </p:pic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DDE62D9-5E56-4C29-B8AF-71F0EE2DF36D}"/>
              </a:ext>
            </a:extLst>
          </p:cNvPr>
          <p:cNvSpPr/>
          <p:nvPr/>
        </p:nvSpPr>
        <p:spPr>
          <a:xfrm rot="1940636" flipH="1">
            <a:off x="6053898" y="4925049"/>
            <a:ext cx="336149" cy="47790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IVoiceGenerator_com_11-12-2024T22_2_26_ F">
            <a:hlinkClick r:id="" action="ppaction://media"/>
            <a:extLst>
              <a:ext uri="{FF2B5EF4-FFF2-40B4-BE49-F238E27FC236}">
                <a16:creationId xmlns:a16="http://schemas.microsoft.com/office/drawing/2014/main" id="{832BC0C9-D751-487D-A26A-FED6AA28D8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95423" y="33522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2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5D536AB-5038-4F53-96A2-C814B631D9BC}"/>
              </a:ext>
            </a:extLst>
          </p:cNvPr>
          <p:cNvGrpSpPr/>
          <p:nvPr/>
        </p:nvGrpSpPr>
        <p:grpSpPr>
          <a:xfrm>
            <a:off x="19190420" y="-12852727"/>
            <a:ext cx="18173093" cy="7478207"/>
            <a:chOff x="3130849" y="4454082"/>
            <a:chExt cx="6057339" cy="2492588"/>
          </a:xfrm>
          <a:solidFill>
            <a:schemeClr val="bg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73D2F7-3518-4119-A1B5-3A3964615A62}"/>
                </a:ext>
              </a:extLst>
            </p:cNvPr>
            <p:cNvSpPr/>
            <p:nvPr/>
          </p:nvSpPr>
          <p:spPr>
            <a:xfrm>
              <a:off x="4443285" y="4454082"/>
              <a:ext cx="3843387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FA9CB34-BF54-473F-B1DC-81578123DB44}"/>
                </a:ext>
              </a:extLst>
            </p:cNvPr>
            <p:cNvSpPr/>
            <p:nvPr/>
          </p:nvSpPr>
          <p:spPr>
            <a:xfrm>
              <a:off x="4138733" y="4968102"/>
              <a:ext cx="4253520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0F87420-BBC0-4354-AB87-DCF27B1551FD}"/>
                </a:ext>
              </a:extLst>
            </p:cNvPr>
            <p:cNvSpPr/>
            <p:nvPr/>
          </p:nvSpPr>
          <p:spPr>
            <a:xfrm>
              <a:off x="3925439" y="5421870"/>
              <a:ext cx="4897354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505F21-6A8D-4CEA-8BA9-7F8CACAC2F2B}"/>
                </a:ext>
              </a:extLst>
            </p:cNvPr>
            <p:cNvSpPr/>
            <p:nvPr/>
          </p:nvSpPr>
          <p:spPr>
            <a:xfrm>
              <a:off x="3496050" y="5935561"/>
              <a:ext cx="5523035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AA13FA-4E04-4B29-8FF5-A1E166ECEF3B}"/>
                </a:ext>
              </a:extLst>
            </p:cNvPr>
            <p:cNvSpPr/>
            <p:nvPr/>
          </p:nvSpPr>
          <p:spPr>
            <a:xfrm>
              <a:off x="3130849" y="6432320"/>
              <a:ext cx="6057339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82A734-F73D-492E-A248-8AB0C2A7C695}"/>
              </a:ext>
            </a:extLst>
          </p:cNvPr>
          <p:cNvGrpSpPr/>
          <p:nvPr/>
        </p:nvGrpSpPr>
        <p:grpSpPr>
          <a:xfrm>
            <a:off x="18557150" y="-922970"/>
            <a:ext cx="1266539" cy="6056014"/>
            <a:chOff x="2769703" y="530090"/>
            <a:chExt cx="1364974" cy="65266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5A0EBB-2199-4D72-8175-FE4B39B35F9C}"/>
                </a:ext>
              </a:extLst>
            </p:cNvPr>
            <p:cNvSpPr/>
            <p:nvPr/>
          </p:nvSpPr>
          <p:spPr>
            <a:xfrm>
              <a:off x="2769703" y="530090"/>
              <a:ext cx="1364974" cy="6526694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974" h="6677048">
                  <a:moveTo>
                    <a:pt x="0" y="0"/>
                  </a:moveTo>
                  <a:lnTo>
                    <a:pt x="1338470" y="1060174"/>
                  </a:lnTo>
                  <a:lnTo>
                    <a:pt x="1364974" y="5042452"/>
                  </a:lnTo>
                  <a:lnTo>
                    <a:pt x="39755" y="6677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8E446F20-EB94-4FA8-9ADD-A0EA8FFC1CB1}"/>
                </a:ext>
              </a:extLst>
            </p:cNvPr>
            <p:cNvSpPr/>
            <p:nvPr/>
          </p:nvSpPr>
          <p:spPr>
            <a:xfrm>
              <a:off x="3409767" y="1152939"/>
              <a:ext cx="552633" cy="4916557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364974 w 1430698"/>
                <a:gd name="connsiteY2" fmla="*/ 5042452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401865 w 1430698"/>
                <a:gd name="connsiteY2" fmla="*/ 5333814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385686"/>
                <a:gd name="connsiteX1" fmla="*/ 1430698 w 1430698"/>
                <a:gd name="connsiteY1" fmla="*/ 882120 h 6385686"/>
                <a:gd name="connsiteX2" fmla="*/ 1401865 w 1430698"/>
                <a:gd name="connsiteY2" fmla="*/ 5333814 h 6385686"/>
                <a:gd name="connsiteX3" fmla="*/ 21310 w 1430698"/>
                <a:gd name="connsiteY3" fmla="*/ 6385686 h 6385686"/>
                <a:gd name="connsiteX4" fmla="*/ 0 w 1430698"/>
                <a:gd name="connsiteY4" fmla="*/ 0 h 638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698" h="6385686">
                  <a:moveTo>
                    <a:pt x="0" y="0"/>
                  </a:moveTo>
                  <a:lnTo>
                    <a:pt x="1430698" y="882120"/>
                  </a:lnTo>
                  <a:lnTo>
                    <a:pt x="1401865" y="5333814"/>
                  </a:lnTo>
                  <a:lnTo>
                    <a:pt x="21310" y="6385686"/>
                  </a:lnTo>
                  <a:cubicBezTo>
                    <a:pt x="14207" y="4257124"/>
                    <a:pt x="7103" y="212856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FD7565-B2CA-4EB5-98C6-1C9FF21300C5}"/>
                </a:ext>
              </a:extLst>
            </p:cNvPr>
            <p:cNvSpPr/>
            <p:nvPr/>
          </p:nvSpPr>
          <p:spPr>
            <a:xfrm>
              <a:off x="3525266" y="4109269"/>
              <a:ext cx="129524" cy="294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A779208-C8E1-47BB-8A5E-D301DE778C04}"/>
                </a:ext>
              </a:extLst>
            </p:cNvPr>
            <p:cNvSpPr/>
            <p:nvPr/>
          </p:nvSpPr>
          <p:spPr>
            <a:xfrm>
              <a:off x="3534328" y="4454602"/>
              <a:ext cx="60255" cy="184698"/>
            </a:xfrm>
            <a:custGeom>
              <a:avLst/>
              <a:gdLst>
                <a:gd name="connsiteX0" fmla="*/ 61850 w 192568"/>
                <a:gd name="connsiteY0" fmla="*/ 197643 h 512688"/>
                <a:gd name="connsiteX1" fmla="*/ 28577 w 192568"/>
                <a:gd name="connsiteY1" fmla="*/ 230916 h 512688"/>
                <a:gd name="connsiteX2" fmla="*/ 28577 w 192568"/>
                <a:gd name="connsiteY2" fmla="*/ 316391 h 512688"/>
                <a:gd name="connsiteX3" fmla="*/ 65330 w 192568"/>
                <a:gd name="connsiteY3" fmla="*/ 353144 h 512688"/>
                <a:gd name="connsiteX4" fmla="*/ 65329 w 192568"/>
                <a:gd name="connsiteY4" fmla="*/ 353145 h 512688"/>
                <a:gd name="connsiteX5" fmla="*/ 102082 w 192568"/>
                <a:gd name="connsiteY5" fmla="*/ 316392 h 512688"/>
                <a:gd name="connsiteX6" fmla="*/ 102082 w 192568"/>
                <a:gd name="connsiteY6" fmla="*/ 230916 h 512688"/>
                <a:gd name="connsiteX7" fmla="*/ 68809 w 192568"/>
                <a:gd name="connsiteY7" fmla="*/ 197643 h 512688"/>
                <a:gd name="connsiteX8" fmla="*/ 87168 w 192568"/>
                <a:gd name="connsiteY8" fmla="*/ 0 h 512688"/>
                <a:gd name="connsiteX9" fmla="*/ 105400 w 192568"/>
                <a:gd name="connsiteY9" fmla="*/ 0 h 512688"/>
                <a:gd name="connsiteX10" fmla="*/ 192568 w 192568"/>
                <a:gd name="connsiteY10" fmla="*/ 87168 h 512688"/>
                <a:gd name="connsiteX11" fmla="*/ 192568 w 192568"/>
                <a:gd name="connsiteY11" fmla="*/ 416404 h 512688"/>
                <a:gd name="connsiteX12" fmla="*/ 96284 w 192568"/>
                <a:gd name="connsiteY12" fmla="*/ 512688 h 512688"/>
                <a:gd name="connsiteX13" fmla="*/ 0 w 192568"/>
                <a:gd name="connsiteY13" fmla="*/ 416404 h 512688"/>
                <a:gd name="connsiteX14" fmla="*/ 0 w 192568"/>
                <a:gd name="connsiteY14" fmla="*/ 87168 h 512688"/>
                <a:gd name="connsiteX15" fmla="*/ 87168 w 192568"/>
                <a:gd name="connsiteY15" fmla="*/ 0 h 5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568" h="512688">
                  <a:moveTo>
                    <a:pt x="61850" y="197643"/>
                  </a:moveTo>
                  <a:cubicBezTo>
                    <a:pt x="43474" y="197643"/>
                    <a:pt x="28577" y="212540"/>
                    <a:pt x="28577" y="230916"/>
                  </a:cubicBezTo>
                  <a:lnTo>
                    <a:pt x="28577" y="316391"/>
                  </a:lnTo>
                  <a:cubicBezTo>
                    <a:pt x="28577" y="336689"/>
                    <a:pt x="45032" y="353144"/>
                    <a:pt x="65330" y="353144"/>
                  </a:cubicBezTo>
                  <a:lnTo>
                    <a:pt x="65329" y="353145"/>
                  </a:lnTo>
                  <a:cubicBezTo>
                    <a:pt x="85627" y="353145"/>
                    <a:pt x="102082" y="336690"/>
                    <a:pt x="102082" y="316392"/>
                  </a:cubicBezTo>
                  <a:lnTo>
                    <a:pt x="102082" y="230916"/>
                  </a:lnTo>
                  <a:cubicBezTo>
                    <a:pt x="102082" y="212540"/>
                    <a:pt x="87185" y="197643"/>
                    <a:pt x="68809" y="197643"/>
                  </a:cubicBezTo>
                  <a:close/>
                  <a:moveTo>
                    <a:pt x="87168" y="0"/>
                  </a:moveTo>
                  <a:lnTo>
                    <a:pt x="105400" y="0"/>
                  </a:lnTo>
                  <a:cubicBezTo>
                    <a:pt x="153542" y="0"/>
                    <a:pt x="192568" y="39026"/>
                    <a:pt x="192568" y="87168"/>
                  </a:cubicBezTo>
                  <a:lnTo>
                    <a:pt x="192568" y="416404"/>
                  </a:lnTo>
                  <a:cubicBezTo>
                    <a:pt x="192568" y="469580"/>
                    <a:pt x="149460" y="512688"/>
                    <a:pt x="96284" y="512688"/>
                  </a:cubicBezTo>
                  <a:cubicBezTo>
                    <a:pt x="43108" y="512688"/>
                    <a:pt x="0" y="469580"/>
                    <a:pt x="0" y="416404"/>
                  </a:cubicBezTo>
                  <a:lnTo>
                    <a:pt x="0" y="87168"/>
                  </a:lnTo>
                  <a:cubicBezTo>
                    <a:pt x="0" y="39026"/>
                    <a:pt x="39026" y="0"/>
                    <a:pt x="8716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5F28A8-0587-4349-9D9A-31CB49FE6FE0}"/>
              </a:ext>
            </a:extLst>
          </p:cNvPr>
          <p:cNvGrpSpPr/>
          <p:nvPr/>
        </p:nvGrpSpPr>
        <p:grpSpPr>
          <a:xfrm flipH="1">
            <a:off x="27367167" y="-5323722"/>
            <a:ext cx="3107260" cy="14857518"/>
            <a:chOff x="2769703" y="530090"/>
            <a:chExt cx="1364974" cy="6526694"/>
          </a:xfrm>
        </p:grpSpPr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C2F36831-0727-460F-BCE6-B74D83FC673F}"/>
                </a:ext>
              </a:extLst>
            </p:cNvPr>
            <p:cNvSpPr/>
            <p:nvPr/>
          </p:nvSpPr>
          <p:spPr>
            <a:xfrm>
              <a:off x="2769703" y="530090"/>
              <a:ext cx="1364974" cy="6526694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974" h="6677048">
                  <a:moveTo>
                    <a:pt x="0" y="0"/>
                  </a:moveTo>
                  <a:lnTo>
                    <a:pt x="1338470" y="1060174"/>
                  </a:lnTo>
                  <a:lnTo>
                    <a:pt x="1364974" y="5042452"/>
                  </a:lnTo>
                  <a:lnTo>
                    <a:pt x="39755" y="6677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93D0A38C-D247-4FAA-96EB-1CED458EBE30}"/>
                </a:ext>
              </a:extLst>
            </p:cNvPr>
            <p:cNvSpPr/>
            <p:nvPr/>
          </p:nvSpPr>
          <p:spPr>
            <a:xfrm>
              <a:off x="3114261" y="1152939"/>
              <a:ext cx="848140" cy="4916557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364974 w 1430698"/>
                <a:gd name="connsiteY2" fmla="*/ 5042452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401865 w 1430698"/>
                <a:gd name="connsiteY2" fmla="*/ 5333814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385686"/>
                <a:gd name="connsiteX1" fmla="*/ 1430698 w 1430698"/>
                <a:gd name="connsiteY1" fmla="*/ 882120 h 6385686"/>
                <a:gd name="connsiteX2" fmla="*/ 1401865 w 1430698"/>
                <a:gd name="connsiteY2" fmla="*/ 5333814 h 6385686"/>
                <a:gd name="connsiteX3" fmla="*/ 21310 w 1430698"/>
                <a:gd name="connsiteY3" fmla="*/ 6385686 h 6385686"/>
                <a:gd name="connsiteX4" fmla="*/ 0 w 1430698"/>
                <a:gd name="connsiteY4" fmla="*/ 0 h 638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698" h="6385686">
                  <a:moveTo>
                    <a:pt x="0" y="0"/>
                  </a:moveTo>
                  <a:lnTo>
                    <a:pt x="1430698" y="882120"/>
                  </a:lnTo>
                  <a:lnTo>
                    <a:pt x="1401865" y="5333814"/>
                  </a:lnTo>
                  <a:lnTo>
                    <a:pt x="21310" y="6385686"/>
                  </a:lnTo>
                  <a:cubicBezTo>
                    <a:pt x="14207" y="4257124"/>
                    <a:pt x="7103" y="212856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718D58-02A7-418B-971E-5D041318AD02}"/>
                </a:ext>
              </a:extLst>
            </p:cNvPr>
            <p:cNvSpPr/>
            <p:nvPr/>
          </p:nvSpPr>
          <p:spPr>
            <a:xfrm>
              <a:off x="3287340" y="4424508"/>
              <a:ext cx="198783" cy="294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2352170-F2DA-498B-A174-F393658636CC}"/>
                </a:ext>
              </a:extLst>
            </p:cNvPr>
            <p:cNvSpPr/>
            <p:nvPr/>
          </p:nvSpPr>
          <p:spPr>
            <a:xfrm>
              <a:off x="3297434" y="4769237"/>
              <a:ext cx="87044" cy="184698"/>
            </a:xfrm>
            <a:custGeom>
              <a:avLst/>
              <a:gdLst>
                <a:gd name="connsiteX0" fmla="*/ 61850 w 192568"/>
                <a:gd name="connsiteY0" fmla="*/ 197643 h 512688"/>
                <a:gd name="connsiteX1" fmla="*/ 28577 w 192568"/>
                <a:gd name="connsiteY1" fmla="*/ 230916 h 512688"/>
                <a:gd name="connsiteX2" fmla="*/ 28577 w 192568"/>
                <a:gd name="connsiteY2" fmla="*/ 316391 h 512688"/>
                <a:gd name="connsiteX3" fmla="*/ 65330 w 192568"/>
                <a:gd name="connsiteY3" fmla="*/ 353144 h 512688"/>
                <a:gd name="connsiteX4" fmla="*/ 65329 w 192568"/>
                <a:gd name="connsiteY4" fmla="*/ 353145 h 512688"/>
                <a:gd name="connsiteX5" fmla="*/ 102082 w 192568"/>
                <a:gd name="connsiteY5" fmla="*/ 316392 h 512688"/>
                <a:gd name="connsiteX6" fmla="*/ 102082 w 192568"/>
                <a:gd name="connsiteY6" fmla="*/ 230916 h 512688"/>
                <a:gd name="connsiteX7" fmla="*/ 68809 w 192568"/>
                <a:gd name="connsiteY7" fmla="*/ 197643 h 512688"/>
                <a:gd name="connsiteX8" fmla="*/ 87168 w 192568"/>
                <a:gd name="connsiteY8" fmla="*/ 0 h 512688"/>
                <a:gd name="connsiteX9" fmla="*/ 105400 w 192568"/>
                <a:gd name="connsiteY9" fmla="*/ 0 h 512688"/>
                <a:gd name="connsiteX10" fmla="*/ 192568 w 192568"/>
                <a:gd name="connsiteY10" fmla="*/ 87168 h 512688"/>
                <a:gd name="connsiteX11" fmla="*/ 192568 w 192568"/>
                <a:gd name="connsiteY11" fmla="*/ 416404 h 512688"/>
                <a:gd name="connsiteX12" fmla="*/ 96284 w 192568"/>
                <a:gd name="connsiteY12" fmla="*/ 512688 h 512688"/>
                <a:gd name="connsiteX13" fmla="*/ 0 w 192568"/>
                <a:gd name="connsiteY13" fmla="*/ 416404 h 512688"/>
                <a:gd name="connsiteX14" fmla="*/ 0 w 192568"/>
                <a:gd name="connsiteY14" fmla="*/ 87168 h 512688"/>
                <a:gd name="connsiteX15" fmla="*/ 87168 w 192568"/>
                <a:gd name="connsiteY15" fmla="*/ 0 h 5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568" h="512688">
                  <a:moveTo>
                    <a:pt x="61850" y="197643"/>
                  </a:moveTo>
                  <a:cubicBezTo>
                    <a:pt x="43474" y="197643"/>
                    <a:pt x="28577" y="212540"/>
                    <a:pt x="28577" y="230916"/>
                  </a:cubicBezTo>
                  <a:lnTo>
                    <a:pt x="28577" y="316391"/>
                  </a:lnTo>
                  <a:cubicBezTo>
                    <a:pt x="28577" y="336689"/>
                    <a:pt x="45032" y="353144"/>
                    <a:pt x="65330" y="353144"/>
                  </a:cubicBezTo>
                  <a:lnTo>
                    <a:pt x="65329" y="353145"/>
                  </a:lnTo>
                  <a:cubicBezTo>
                    <a:pt x="85627" y="353145"/>
                    <a:pt x="102082" y="336690"/>
                    <a:pt x="102082" y="316392"/>
                  </a:cubicBezTo>
                  <a:lnTo>
                    <a:pt x="102082" y="230916"/>
                  </a:lnTo>
                  <a:cubicBezTo>
                    <a:pt x="102082" y="212540"/>
                    <a:pt x="87185" y="197643"/>
                    <a:pt x="68809" y="197643"/>
                  </a:cubicBezTo>
                  <a:close/>
                  <a:moveTo>
                    <a:pt x="87168" y="0"/>
                  </a:moveTo>
                  <a:lnTo>
                    <a:pt x="105400" y="0"/>
                  </a:lnTo>
                  <a:cubicBezTo>
                    <a:pt x="153542" y="0"/>
                    <a:pt x="192568" y="39026"/>
                    <a:pt x="192568" y="87168"/>
                  </a:cubicBezTo>
                  <a:lnTo>
                    <a:pt x="192568" y="416404"/>
                  </a:lnTo>
                  <a:cubicBezTo>
                    <a:pt x="192568" y="469580"/>
                    <a:pt x="149460" y="512688"/>
                    <a:pt x="96284" y="512688"/>
                  </a:cubicBezTo>
                  <a:cubicBezTo>
                    <a:pt x="43108" y="512688"/>
                    <a:pt x="0" y="469580"/>
                    <a:pt x="0" y="416404"/>
                  </a:cubicBezTo>
                  <a:lnTo>
                    <a:pt x="0" y="87168"/>
                  </a:lnTo>
                  <a:cubicBezTo>
                    <a:pt x="0" y="39026"/>
                    <a:pt x="39026" y="0"/>
                    <a:pt x="8716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7529" t="18259" r="41262" b="68965"/>
          <a:stretch/>
        </p:blipFill>
        <p:spPr>
          <a:xfrm>
            <a:off x="1893802" y="7286176"/>
            <a:ext cx="239438" cy="1535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46984A-BC6D-40B8-888F-2D1083968CB9}"/>
              </a:ext>
            </a:extLst>
          </p:cNvPr>
          <p:cNvSpPr/>
          <p:nvPr/>
        </p:nvSpPr>
        <p:spPr>
          <a:xfrm>
            <a:off x="3835530" y="341982"/>
            <a:ext cx="4691535" cy="5639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c 156">
            <a:extLst>
              <a:ext uri="{FF2B5EF4-FFF2-40B4-BE49-F238E27FC236}">
                <a16:creationId xmlns:a16="http://schemas.microsoft.com/office/drawing/2014/main" id="{AD8E459E-818D-44EB-92E7-D899AA8979F5}"/>
              </a:ext>
            </a:extLst>
          </p:cNvPr>
          <p:cNvSpPr/>
          <p:nvPr/>
        </p:nvSpPr>
        <p:spPr>
          <a:xfrm rot="11401529" flipH="1">
            <a:off x="3868258" y="7323678"/>
            <a:ext cx="423453" cy="1008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D4F9B-7EA4-4B98-9A50-6C98164CB489}"/>
              </a:ext>
            </a:extLst>
          </p:cNvPr>
          <p:cNvSpPr/>
          <p:nvPr/>
        </p:nvSpPr>
        <p:spPr>
          <a:xfrm>
            <a:off x="0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0112836-5943-4BBD-9D44-7E5FBF58DE98}"/>
              </a:ext>
            </a:extLst>
          </p:cNvPr>
          <p:cNvSpPr/>
          <p:nvPr/>
        </p:nvSpPr>
        <p:spPr>
          <a:xfrm>
            <a:off x="761130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04A5F36-82C3-4E62-B00F-6435EBB05659}"/>
              </a:ext>
            </a:extLst>
          </p:cNvPr>
          <p:cNvSpPr/>
          <p:nvPr/>
        </p:nvSpPr>
        <p:spPr>
          <a:xfrm>
            <a:off x="1514526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615035C-16CF-4D72-9F0C-FBDCEB27DFA0}"/>
              </a:ext>
            </a:extLst>
          </p:cNvPr>
          <p:cNvSpPr/>
          <p:nvPr/>
        </p:nvSpPr>
        <p:spPr>
          <a:xfrm>
            <a:off x="2273078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97649B3-58E5-4AC4-A546-7C087A74E6A3}"/>
              </a:ext>
            </a:extLst>
          </p:cNvPr>
          <p:cNvSpPr/>
          <p:nvPr/>
        </p:nvSpPr>
        <p:spPr>
          <a:xfrm>
            <a:off x="3034208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CE10737-5078-4ED3-86CD-FC7091C5BB81}"/>
              </a:ext>
            </a:extLst>
          </p:cNvPr>
          <p:cNvSpPr/>
          <p:nvPr/>
        </p:nvSpPr>
        <p:spPr>
          <a:xfrm>
            <a:off x="3787604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E62A3A3B-D95B-40C2-BB52-D97F3F955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t="16893" r="43171" b="872"/>
          <a:stretch>
            <a:fillRect/>
          </a:stretch>
        </p:blipFill>
        <p:spPr>
          <a:xfrm>
            <a:off x="3850729" y="341981"/>
            <a:ext cx="4691535" cy="5639656"/>
          </a:xfrm>
          <a:custGeom>
            <a:avLst/>
            <a:gdLst>
              <a:gd name="connsiteX0" fmla="*/ 0 w 4691535"/>
              <a:gd name="connsiteY0" fmla="*/ 0 h 5639656"/>
              <a:gd name="connsiteX1" fmla="*/ 4691535 w 4691535"/>
              <a:gd name="connsiteY1" fmla="*/ 0 h 5639656"/>
              <a:gd name="connsiteX2" fmla="*/ 4691535 w 4691535"/>
              <a:gd name="connsiteY2" fmla="*/ 5639656 h 5639656"/>
              <a:gd name="connsiteX3" fmla="*/ 0 w 4691535"/>
              <a:gd name="connsiteY3" fmla="*/ 5639656 h 56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1535" h="5639656">
                <a:moveTo>
                  <a:pt x="0" y="0"/>
                </a:moveTo>
                <a:lnTo>
                  <a:pt x="4691535" y="0"/>
                </a:lnTo>
                <a:lnTo>
                  <a:pt x="4691535" y="5639656"/>
                </a:lnTo>
                <a:lnTo>
                  <a:pt x="0" y="5639656"/>
                </a:lnTo>
                <a:close/>
              </a:path>
            </a:pathLst>
          </a:cu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F5A1908-90B0-4DD3-9DDC-A516B1CC4AE0}"/>
              </a:ext>
            </a:extLst>
          </p:cNvPr>
          <p:cNvSpPr/>
          <p:nvPr/>
        </p:nvSpPr>
        <p:spPr>
          <a:xfrm>
            <a:off x="4546156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CADBC1F-44B4-461F-B642-C4F73FD70E39}"/>
              </a:ext>
            </a:extLst>
          </p:cNvPr>
          <p:cNvSpPr/>
          <p:nvPr/>
        </p:nvSpPr>
        <p:spPr>
          <a:xfrm>
            <a:off x="5291421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BE589B3-BDE5-4498-956E-B6817E0D3B19}"/>
              </a:ext>
            </a:extLst>
          </p:cNvPr>
          <p:cNvSpPr/>
          <p:nvPr/>
        </p:nvSpPr>
        <p:spPr>
          <a:xfrm>
            <a:off x="6044817" y="6005594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E15336A-BDC6-45D7-88AB-B3CEB1D46558}"/>
              </a:ext>
            </a:extLst>
          </p:cNvPr>
          <p:cNvSpPr/>
          <p:nvPr/>
        </p:nvSpPr>
        <p:spPr>
          <a:xfrm>
            <a:off x="6803369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92349A1-7825-497E-8AB0-B84144B72FB2}"/>
              </a:ext>
            </a:extLst>
          </p:cNvPr>
          <p:cNvSpPr/>
          <p:nvPr/>
        </p:nvSpPr>
        <p:spPr>
          <a:xfrm>
            <a:off x="7528379" y="6005593"/>
            <a:ext cx="79467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55E4615-C9CF-4A24-9467-C5B1AAFC60D3}"/>
              </a:ext>
            </a:extLst>
          </p:cNvPr>
          <p:cNvSpPr/>
          <p:nvPr/>
        </p:nvSpPr>
        <p:spPr>
          <a:xfrm>
            <a:off x="8317895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02C993C-DFCC-4C50-BA6B-F1D8475109D7}"/>
              </a:ext>
            </a:extLst>
          </p:cNvPr>
          <p:cNvSpPr/>
          <p:nvPr/>
        </p:nvSpPr>
        <p:spPr>
          <a:xfrm>
            <a:off x="9076447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23D05D5-BA57-4C4F-8FD9-2649C22C7A28}"/>
              </a:ext>
            </a:extLst>
          </p:cNvPr>
          <p:cNvSpPr/>
          <p:nvPr/>
        </p:nvSpPr>
        <p:spPr>
          <a:xfrm>
            <a:off x="9806613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5076CCF-D1D6-4B37-B69F-52176AAA78D0}"/>
              </a:ext>
            </a:extLst>
          </p:cNvPr>
          <p:cNvSpPr/>
          <p:nvPr/>
        </p:nvSpPr>
        <p:spPr>
          <a:xfrm>
            <a:off x="10560009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E67BD75-345C-4DFA-8FAF-B8C344631D36}"/>
              </a:ext>
            </a:extLst>
          </p:cNvPr>
          <p:cNvSpPr/>
          <p:nvPr/>
        </p:nvSpPr>
        <p:spPr>
          <a:xfrm>
            <a:off x="11313404" y="6005593"/>
            <a:ext cx="87859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A07F6CD-85C0-4A3A-A799-6BFE2584F03E}"/>
              </a:ext>
            </a:extLst>
          </p:cNvPr>
          <p:cNvSpPr/>
          <p:nvPr/>
        </p:nvSpPr>
        <p:spPr>
          <a:xfrm>
            <a:off x="12464130" y="6049549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68EAE51-11DA-42A6-95D3-A60DA10DECF9}"/>
              </a:ext>
            </a:extLst>
          </p:cNvPr>
          <p:cNvSpPr/>
          <p:nvPr/>
        </p:nvSpPr>
        <p:spPr>
          <a:xfrm>
            <a:off x="12864051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4EBDAFC-9CE4-48FF-A498-0DEB676ED209}"/>
              </a:ext>
            </a:extLst>
          </p:cNvPr>
          <p:cNvGrpSpPr/>
          <p:nvPr/>
        </p:nvGrpSpPr>
        <p:grpSpPr>
          <a:xfrm flipH="1">
            <a:off x="3525696" y="3034783"/>
            <a:ext cx="2166746" cy="3182106"/>
            <a:chOff x="1045004" y="2654773"/>
            <a:chExt cx="2261002" cy="33205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DCE9647F-2233-47DB-AA8C-CC8AB7F5668D}"/>
                </a:ext>
              </a:extLst>
            </p:cNvPr>
            <p:cNvGrpSpPr/>
            <p:nvPr/>
          </p:nvGrpSpPr>
          <p:grpSpPr>
            <a:xfrm>
              <a:off x="1045004" y="2657176"/>
              <a:ext cx="2261002" cy="3318122"/>
              <a:chOff x="3641993" y="4774931"/>
              <a:chExt cx="2593651" cy="3806302"/>
            </a:xfrm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17064AB-34ED-4444-8A84-6A4B5D449821}"/>
                  </a:ext>
                </a:extLst>
              </p:cNvPr>
              <p:cNvSpPr/>
              <p:nvPr/>
            </p:nvSpPr>
            <p:spPr>
              <a:xfrm rot="19136376" flipH="1">
                <a:off x="5219520" y="6282999"/>
                <a:ext cx="649908" cy="923978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041B769-AB02-42A5-BF5D-B8C054EB1967}"/>
                  </a:ext>
                </a:extLst>
              </p:cNvPr>
              <p:cNvSpPr/>
              <p:nvPr/>
            </p:nvSpPr>
            <p:spPr>
              <a:xfrm rot="500223">
                <a:off x="3745494" y="6377475"/>
                <a:ext cx="649908" cy="923978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47541A79-438D-4947-9D41-56F9F305F3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0316" y="6951596"/>
                <a:ext cx="81120" cy="1080768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E4D9B428-DB86-452A-A899-4016351A270B}"/>
                  </a:ext>
                </a:extLst>
              </p:cNvPr>
              <p:cNvCxnSpPr>
                <a:cxnSpLocks/>
                <a:endCxn id="239" idx="3"/>
              </p:cNvCxnSpPr>
              <p:nvPr/>
            </p:nvCxnSpPr>
            <p:spPr>
              <a:xfrm>
                <a:off x="5187625" y="7068168"/>
                <a:ext cx="12753" cy="131275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4E9D93EC-8E6F-4344-9794-47FDEB6B6825}"/>
                  </a:ext>
                </a:extLst>
              </p:cNvPr>
              <p:cNvSpPr/>
              <p:nvPr/>
            </p:nvSpPr>
            <p:spPr>
              <a:xfrm>
                <a:off x="3698769" y="4774931"/>
                <a:ext cx="2536875" cy="244778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58EB728-52EF-46F4-87D9-7A46EE921E05}"/>
                  </a:ext>
                </a:extLst>
              </p:cNvPr>
              <p:cNvSpPr/>
              <p:nvPr/>
            </p:nvSpPr>
            <p:spPr>
              <a:xfrm>
                <a:off x="4242308" y="5803090"/>
                <a:ext cx="261279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Rectangle: Top Corners Rounded 238">
                <a:extLst>
                  <a:ext uri="{FF2B5EF4-FFF2-40B4-BE49-F238E27FC236}">
                    <a16:creationId xmlns:a16="http://schemas.microsoft.com/office/drawing/2014/main" id="{006C61EC-0A4D-4347-85E2-D85D714E2C36}"/>
                  </a:ext>
                </a:extLst>
              </p:cNvPr>
              <p:cNvSpPr/>
              <p:nvPr/>
            </p:nvSpPr>
            <p:spPr>
              <a:xfrm>
                <a:off x="4865630" y="8380923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Rectangle: Top Corners Rounded 239">
                <a:extLst>
                  <a:ext uri="{FF2B5EF4-FFF2-40B4-BE49-F238E27FC236}">
                    <a16:creationId xmlns:a16="http://schemas.microsoft.com/office/drawing/2014/main" id="{AB532A85-A2F9-474E-8AA7-4FF01CAB97A2}"/>
                  </a:ext>
                </a:extLst>
              </p:cNvPr>
              <p:cNvSpPr/>
              <p:nvPr/>
            </p:nvSpPr>
            <p:spPr>
              <a:xfrm>
                <a:off x="4235562" y="7984824"/>
                <a:ext cx="669495" cy="2003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EC75875-5FED-4FC7-B9E0-510459F5A6BD}"/>
                  </a:ext>
                </a:extLst>
              </p:cNvPr>
              <p:cNvSpPr/>
              <p:nvPr/>
            </p:nvSpPr>
            <p:spPr>
              <a:xfrm flipH="1">
                <a:off x="5285899" y="6714814"/>
                <a:ext cx="551372" cy="383063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0 h 485827"/>
                  <a:gd name="connsiteX1" fmla="*/ 533400 w 620241"/>
                  <a:gd name="connsiteY1" fmla="*/ 409575 h 485827"/>
                  <a:gd name="connsiteX2" fmla="*/ 619125 w 620241"/>
                  <a:gd name="connsiteY2" fmla="*/ 485775 h 485827"/>
                  <a:gd name="connsiteX3" fmla="*/ 619125 w 620241"/>
                  <a:gd name="connsiteY3" fmla="*/ 485775 h 485827"/>
                  <a:gd name="connsiteX0" fmla="*/ 0 w 723830"/>
                  <a:gd name="connsiteY0" fmla="*/ 0 h 1002839"/>
                  <a:gd name="connsiteX1" fmla="*/ 633604 w 723830"/>
                  <a:gd name="connsiteY1" fmla="*/ 903446 h 1002839"/>
                  <a:gd name="connsiteX2" fmla="*/ 719329 w 723830"/>
                  <a:gd name="connsiteY2" fmla="*/ 979646 h 1002839"/>
                  <a:gd name="connsiteX3" fmla="*/ 719329 w 723830"/>
                  <a:gd name="connsiteY3" fmla="*/ 979646 h 1002839"/>
                  <a:gd name="connsiteX0" fmla="*/ 0 w 719414"/>
                  <a:gd name="connsiteY0" fmla="*/ 0 h 979646"/>
                  <a:gd name="connsiteX1" fmla="*/ 168042 w 719414"/>
                  <a:gd name="connsiteY1" fmla="*/ 596585 h 979646"/>
                  <a:gd name="connsiteX2" fmla="*/ 633604 w 719414"/>
                  <a:gd name="connsiteY2" fmla="*/ 903446 h 979646"/>
                  <a:gd name="connsiteX3" fmla="*/ 719329 w 719414"/>
                  <a:gd name="connsiteY3" fmla="*/ 979646 h 979646"/>
                  <a:gd name="connsiteX4" fmla="*/ 719329 w 719414"/>
                  <a:gd name="connsiteY4" fmla="*/ 979646 h 979646"/>
                  <a:gd name="connsiteX0" fmla="*/ 0 w 551372"/>
                  <a:gd name="connsiteY0" fmla="*/ 0 h 383061"/>
                  <a:gd name="connsiteX1" fmla="*/ 465562 w 551372"/>
                  <a:gd name="connsiteY1" fmla="*/ 306861 h 383061"/>
                  <a:gd name="connsiteX2" fmla="*/ 551287 w 551372"/>
                  <a:gd name="connsiteY2" fmla="*/ 383061 h 383061"/>
                  <a:gd name="connsiteX3" fmla="*/ 551287 w 551372"/>
                  <a:gd name="connsiteY3" fmla="*/ 383061 h 38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1372" h="383061">
                    <a:moveTo>
                      <a:pt x="0" y="0"/>
                    </a:moveTo>
                    <a:cubicBezTo>
                      <a:pt x="105601" y="150574"/>
                      <a:pt x="373681" y="243018"/>
                      <a:pt x="465562" y="306861"/>
                    </a:cubicBezTo>
                    <a:cubicBezTo>
                      <a:pt x="557443" y="370705"/>
                      <a:pt x="551287" y="383061"/>
                      <a:pt x="551287" y="383061"/>
                    </a:cubicBezTo>
                    <a:lnTo>
                      <a:pt x="551287" y="383061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A53DF283-9A8B-4453-A24B-F27427236394}"/>
                  </a:ext>
                </a:extLst>
              </p:cNvPr>
              <p:cNvSpPr/>
              <p:nvPr/>
            </p:nvSpPr>
            <p:spPr>
              <a:xfrm rot="420143" flipH="1">
                <a:off x="4624421" y="6206429"/>
                <a:ext cx="184935" cy="190499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F74F0766-A4B0-4444-AE73-F5F3C0E8C22D}"/>
                  </a:ext>
                </a:extLst>
              </p:cNvPr>
              <p:cNvSpPr/>
              <p:nvPr/>
            </p:nvSpPr>
            <p:spPr>
              <a:xfrm>
                <a:off x="5124900" y="5803089"/>
                <a:ext cx="261279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A452AFDA-34BD-43DF-A8E3-0AF878C204D0}"/>
                  </a:ext>
                </a:extLst>
              </p:cNvPr>
              <p:cNvSpPr/>
              <p:nvPr/>
            </p:nvSpPr>
            <p:spPr>
              <a:xfrm>
                <a:off x="4321978" y="5891562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8890F3A-D721-4E9B-A069-1FAEE705A1B1}"/>
                  </a:ext>
                </a:extLst>
              </p:cNvPr>
              <p:cNvSpPr/>
              <p:nvPr/>
            </p:nvSpPr>
            <p:spPr>
              <a:xfrm>
                <a:off x="5217864" y="5906421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78AE893-C777-4138-A808-4EDAEDAD7B3B}"/>
                  </a:ext>
                </a:extLst>
              </p:cNvPr>
              <p:cNvSpPr/>
              <p:nvPr/>
            </p:nvSpPr>
            <p:spPr>
              <a:xfrm>
                <a:off x="3641993" y="4812994"/>
                <a:ext cx="2536875" cy="244778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FD60668-8BA2-48A8-BB2D-2FB2386EB730}"/>
                </a:ext>
              </a:extLst>
            </p:cNvPr>
            <p:cNvGrpSpPr/>
            <p:nvPr/>
          </p:nvGrpSpPr>
          <p:grpSpPr>
            <a:xfrm flipH="1">
              <a:off x="1169959" y="2654773"/>
              <a:ext cx="1972366" cy="622593"/>
              <a:chOff x="900019" y="1897272"/>
              <a:chExt cx="1972366" cy="622593"/>
            </a:xfrm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F3CA092-630D-4665-9DFF-E90DA55F0837}"/>
                  </a:ext>
                </a:extLst>
              </p:cNvPr>
              <p:cNvSpPr/>
              <p:nvPr/>
            </p:nvSpPr>
            <p:spPr>
              <a:xfrm flipH="1">
                <a:off x="900019" y="2387310"/>
                <a:ext cx="1972366" cy="132555"/>
              </a:xfrm>
              <a:custGeom>
                <a:avLst/>
                <a:gdLst>
                  <a:gd name="connsiteX0" fmla="*/ 986183 w 1972366"/>
                  <a:gd name="connsiteY0" fmla="*/ 0 h 132556"/>
                  <a:gd name="connsiteX1" fmla="*/ 69274 w 1972366"/>
                  <a:gd name="connsiteY1" fmla="*/ 29221 h 132556"/>
                  <a:gd name="connsiteX2" fmla="*/ 36471 w 1972366"/>
                  <a:gd name="connsiteY2" fmla="*/ 32458 h 132556"/>
                  <a:gd name="connsiteX3" fmla="*/ 13888 w 1972366"/>
                  <a:gd name="connsiteY3" fmla="*/ 68325 h 132556"/>
                  <a:gd name="connsiteX4" fmla="*/ 0 w 1972366"/>
                  <a:gd name="connsiteY4" fmla="*/ 96142 h 132556"/>
                  <a:gd name="connsiteX5" fmla="*/ 13888 w 1972366"/>
                  <a:gd name="connsiteY5" fmla="*/ 97870 h 132556"/>
                  <a:gd name="connsiteX6" fmla="*/ 986183 w 1972366"/>
                  <a:gd name="connsiteY6" fmla="*/ 132556 h 132556"/>
                  <a:gd name="connsiteX7" fmla="*/ 1958478 w 1972366"/>
                  <a:gd name="connsiteY7" fmla="*/ 97870 h 132556"/>
                  <a:gd name="connsiteX8" fmla="*/ 1972366 w 1972366"/>
                  <a:gd name="connsiteY8" fmla="*/ 96142 h 132556"/>
                  <a:gd name="connsiteX9" fmla="*/ 1958478 w 1972366"/>
                  <a:gd name="connsiteY9" fmla="*/ 68325 h 132556"/>
                  <a:gd name="connsiteX10" fmla="*/ 1935895 w 1972366"/>
                  <a:gd name="connsiteY10" fmla="*/ 32458 h 132556"/>
                  <a:gd name="connsiteX11" fmla="*/ 1903092 w 1972366"/>
                  <a:gd name="connsiteY11" fmla="*/ 29221 h 132556"/>
                  <a:gd name="connsiteX12" fmla="*/ 986183 w 1972366"/>
                  <a:gd name="connsiteY12" fmla="*/ 0 h 13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2366" h="132556">
                    <a:moveTo>
                      <a:pt x="986183" y="0"/>
                    </a:moveTo>
                    <a:cubicBezTo>
                      <a:pt x="604501" y="0"/>
                      <a:pt x="267987" y="11592"/>
                      <a:pt x="69274" y="29221"/>
                    </a:cubicBezTo>
                    <a:lnTo>
                      <a:pt x="36471" y="32458"/>
                    </a:lnTo>
                    <a:lnTo>
                      <a:pt x="13888" y="68325"/>
                    </a:lnTo>
                    <a:lnTo>
                      <a:pt x="0" y="96142"/>
                    </a:lnTo>
                    <a:lnTo>
                      <a:pt x="13888" y="97870"/>
                    </a:lnTo>
                    <a:cubicBezTo>
                      <a:pt x="201135" y="118531"/>
                      <a:pt x="566333" y="132556"/>
                      <a:pt x="986183" y="132556"/>
                    </a:cubicBezTo>
                    <a:cubicBezTo>
                      <a:pt x="1406033" y="132556"/>
                      <a:pt x="1771231" y="118531"/>
                      <a:pt x="1958478" y="97870"/>
                    </a:cubicBezTo>
                    <a:lnTo>
                      <a:pt x="1972366" y="96142"/>
                    </a:lnTo>
                    <a:lnTo>
                      <a:pt x="1958478" y="68325"/>
                    </a:lnTo>
                    <a:lnTo>
                      <a:pt x="1935895" y="32458"/>
                    </a:lnTo>
                    <a:lnTo>
                      <a:pt x="1903092" y="29221"/>
                    </a:lnTo>
                    <a:cubicBezTo>
                      <a:pt x="1704380" y="11592"/>
                      <a:pt x="1367865" y="0"/>
                      <a:pt x="98618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6D9BC60-F4F6-4189-8E77-F1976E367338}"/>
                  </a:ext>
                </a:extLst>
              </p:cNvPr>
              <p:cNvSpPr/>
              <p:nvPr/>
            </p:nvSpPr>
            <p:spPr>
              <a:xfrm flipH="1">
                <a:off x="936488" y="1897272"/>
                <a:ext cx="1899425" cy="522495"/>
              </a:xfrm>
              <a:custGeom>
                <a:avLst/>
                <a:gdLst>
                  <a:gd name="connsiteX0" fmla="*/ 949712 w 1899424"/>
                  <a:gd name="connsiteY0" fmla="*/ 0 h 522495"/>
                  <a:gd name="connsiteX1" fmla="*/ 32803 w 1899424"/>
                  <a:gd name="connsiteY1" fmla="*/ 470394 h 522495"/>
                  <a:gd name="connsiteX2" fmla="*/ 0 w 1899424"/>
                  <a:gd name="connsiteY2" fmla="*/ 522495 h 522495"/>
                  <a:gd name="connsiteX3" fmla="*/ 32803 w 1899424"/>
                  <a:gd name="connsiteY3" fmla="*/ 519258 h 522495"/>
                  <a:gd name="connsiteX4" fmla="*/ 949712 w 1899424"/>
                  <a:gd name="connsiteY4" fmla="*/ 490037 h 522495"/>
                  <a:gd name="connsiteX5" fmla="*/ 1866621 w 1899424"/>
                  <a:gd name="connsiteY5" fmla="*/ 519258 h 522495"/>
                  <a:gd name="connsiteX6" fmla="*/ 1899424 w 1899424"/>
                  <a:gd name="connsiteY6" fmla="*/ 522495 h 522495"/>
                  <a:gd name="connsiteX7" fmla="*/ 1866621 w 1899424"/>
                  <a:gd name="connsiteY7" fmla="*/ 470394 h 522495"/>
                  <a:gd name="connsiteX8" fmla="*/ 949712 w 1899424"/>
                  <a:gd name="connsiteY8" fmla="*/ 0 h 52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424" h="522495">
                    <a:moveTo>
                      <a:pt x="949712" y="0"/>
                    </a:moveTo>
                    <a:cubicBezTo>
                      <a:pt x="568030" y="0"/>
                      <a:pt x="231516" y="186592"/>
                      <a:pt x="32803" y="470394"/>
                    </a:cubicBezTo>
                    <a:lnTo>
                      <a:pt x="0" y="522495"/>
                    </a:lnTo>
                    <a:lnTo>
                      <a:pt x="32803" y="519258"/>
                    </a:lnTo>
                    <a:cubicBezTo>
                      <a:pt x="231516" y="501629"/>
                      <a:pt x="568030" y="490037"/>
                      <a:pt x="949712" y="490037"/>
                    </a:cubicBezTo>
                    <a:cubicBezTo>
                      <a:pt x="1331394" y="490037"/>
                      <a:pt x="1667909" y="501629"/>
                      <a:pt x="1866621" y="519258"/>
                    </a:cubicBezTo>
                    <a:lnTo>
                      <a:pt x="1899424" y="522495"/>
                    </a:lnTo>
                    <a:lnTo>
                      <a:pt x="1866621" y="470394"/>
                    </a:lnTo>
                    <a:cubicBezTo>
                      <a:pt x="1667909" y="186592"/>
                      <a:pt x="1331394" y="0"/>
                      <a:pt x="94971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6E870047-4E43-464D-9085-C8B333E225D7}"/>
                  </a:ext>
                </a:extLst>
              </p:cNvPr>
              <p:cNvSpPr/>
              <p:nvPr/>
            </p:nvSpPr>
            <p:spPr>
              <a:xfrm flipH="1">
                <a:off x="1649940" y="2399298"/>
                <a:ext cx="156041" cy="63684"/>
              </a:xfrm>
              <a:custGeom>
                <a:avLst/>
                <a:gdLst>
                  <a:gd name="connsiteX0" fmla="*/ 0 w 156042"/>
                  <a:gd name="connsiteY0" fmla="*/ 0 h 63684"/>
                  <a:gd name="connsiteX1" fmla="*/ 22583 w 156042"/>
                  <a:gd name="connsiteY1" fmla="*/ 35867 h 63684"/>
                  <a:gd name="connsiteX2" fmla="*/ 36471 w 156042"/>
                  <a:gd name="connsiteY2" fmla="*/ 63684 h 63684"/>
                  <a:gd name="connsiteX3" fmla="*/ 69146 w 156042"/>
                  <a:gd name="connsiteY3" fmla="*/ 59618 h 63684"/>
                  <a:gd name="connsiteX4" fmla="*/ 156042 w 156042"/>
                  <a:gd name="connsiteY4" fmla="*/ 33820 h 63684"/>
                  <a:gd name="connsiteX5" fmla="*/ 22583 w 156042"/>
                  <a:gd name="connsiteY5" fmla="*/ 2228 h 63684"/>
                  <a:gd name="connsiteX6" fmla="*/ 0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0" y="0"/>
                    </a:moveTo>
                    <a:lnTo>
                      <a:pt x="22583" y="35867"/>
                    </a:lnTo>
                    <a:lnTo>
                      <a:pt x="36471" y="63684"/>
                    </a:lnTo>
                    <a:lnTo>
                      <a:pt x="69146" y="59618"/>
                    </a:lnTo>
                    <a:cubicBezTo>
                      <a:pt x="125101" y="51689"/>
                      <a:pt x="156042" y="42971"/>
                      <a:pt x="156042" y="33820"/>
                    </a:cubicBezTo>
                    <a:cubicBezTo>
                      <a:pt x="156042" y="22381"/>
                      <a:pt x="107696" y="11619"/>
                      <a:pt x="22583" y="22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08894C6-EC0D-489F-992D-F9F1517D529C}"/>
                  </a:ext>
                </a:extLst>
              </p:cNvPr>
              <p:cNvSpPr/>
              <p:nvPr/>
            </p:nvSpPr>
            <p:spPr>
              <a:xfrm flipH="1">
                <a:off x="1432708" y="2347203"/>
                <a:ext cx="156043" cy="63684"/>
              </a:xfrm>
              <a:custGeom>
                <a:avLst/>
                <a:gdLst>
                  <a:gd name="connsiteX0" fmla="*/ 156042 w 156042"/>
                  <a:gd name="connsiteY0" fmla="*/ 0 h 63684"/>
                  <a:gd name="connsiteX1" fmla="*/ 133459 w 156042"/>
                  <a:gd name="connsiteY1" fmla="*/ 2228 h 63684"/>
                  <a:gd name="connsiteX2" fmla="*/ 0 w 156042"/>
                  <a:gd name="connsiteY2" fmla="*/ 33820 h 63684"/>
                  <a:gd name="connsiteX3" fmla="*/ 86896 w 156042"/>
                  <a:gd name="connsiteY3" fmla="*/ 59618 h 63684"/>
                  <a:gd name="connsiteX4" fmla="*/ 119571 w 156042"/>
                  <a:gd name="connsiteY4" fmla="*/ 63684 h 63684"/>
                  <a:gd name="connsiteX5" fmla="*/ 133459 w 156042"/>
                  <a:gd name="connsiteY5" fmla="*/ 35867 h 63684"/>
                  <a:gd name="connsiteX6" fmla="*/ 156042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156042" y="0"/>
                    </a:moveTo>
                    <a:lnTo>
                      <a:pt x="133459" y="2228"/>
                    </a:lnTo>
                    <a:cubicBezTo>
                      <a:pt x="48346" y="11619"/>
                      <a:pt x="0" y="22381"/>
                      <a:pt x="0" y="33820"/>
                    </a:cubicBezTo>
                    <a:cubicBezTo>
                      <a:pt x="0" y="42971"/>
                      <a:pt x="30942" y="51689"/>
                      <a:pt x="86896" y="59618"/>
                    </a:cubicBezTo>
                    <a:lnTo>
                      <a:pt x="119571" y="63684"/>
                    </a:lnTo>
                    <a:lnTo>
                      <a:pt x="133459" y="35867"/>
                    </a:lnTo>
                    <a:lnTo>
                      <a:pt x="156042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4" name="drop-sound-effect-240899 (1)">
            <a:hlinkClick r:id="" action="ppaction://media"/>
            <a:extLst>
              <a:ext uri="{FF2B5EF4-FFF2-40B4-BE49-F238E27FC236}">
                <a16:creationId xmlns:a16="http://schemas.microsoft.com/office/drawing/2014/main" id="{AD753C16-F8E7-4B00-86EA-4D363448273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22FDA2D8-74ED-48B3-A1D3-5D65B675D24E}"/>
              </a:ext>
            </a:extLst>
          </p:cNvPr>
          <p:cNvSpPr/>
          <p:nvPr/>
        </p:nvSpPr>
        <p:spPr>
          <a:xfrm>
            <a:off x="6433405" y="341984"/>
            <a:ext cx="2124058" cy="5639655"/>
          </a:xfrm>
          <a:custGeom>
            <a:avLst/>
            <a:gdLst>
              <a:gd name="connsiteX0" fmla="*/ 0 w 5675679"/>
              <a:gd name="connsiteY0" fmla="*/ 0 h 6822687"/>
              <a:gd name="connsiteX1" fmla="*/ 5675679 w 5675679"/>
              <a:gd name="connsiteY1" fmla="*/ 0 h 6822687"/>
              <a:gd name="connsiteX2" fmla="*/ 5675679 w 5675679"/>
              <a:gd name="connsiteY2" fmla="*/ 6822687 h 6822687"/>
              <a:gd name="connsiteX3" fmla="*/ 0 w 5675679"/>
              <a:gd name="connsiteY3" fmla="*/ 6822687 h 6822687"/>
              <a:gd name="connsiteX4" fmla="*/ 0 w 5675679"/>
              <a:gd name="connsiteY4" fmla="*/ 0 h 6822687"/>
              <a:gd name="connsiteX0" fmla="*/ 3106057 w 5675679"/>
              <a:gd name="connsiteY0" fmla="*/ 116114 h 6822687"/>
              <a:gd name="connsiteX1" fmla="*/ 5675679 w 5675679"/>
              <a:gd name="connsiteY1" fmla="*/ 0 h 6822687"/>
              <a:gd name="connsiteX2" fmla="*/ 5675679 w 5675679"/>
              <a:gd name="connsiteY2" fmla="*/ 6822687 h 6822687"/>
              <a:gd name="connsiteX3" fmla="*/ 0 w 5675679"/>
              <a:gd name="connsiteY3" fmla="*/ 6822687 h 6822687"/>
              <a:gd name="connsiteX4" fmla="*/ 3106057 w 5675679"/>
              <a:gd name="connsiteY4" fmla="*/ 116114 h 6822687"/>
              <a:gd name="connsiteX0" fmla="*/ 0 w 2569622"/>
              <a:gd name="connsiteY0" fmla="*/ 116114 h 6822687"/>
              <a:gd name="connsiteX1" fmla="*/ 2569622 w 2569622"/>
              <a:gd name="connsiteY1" fmla="*/ 0 h 6822687"/>
              <a:gd name="connsiteX2" fmla="*/ 2569622 w 2569622"/>
              <a:gd name="connsiteY2" fmla="*/ 6822687 h 6822687"/>
              <a:gd name="connsiteX3" fmla="*/ 0 w 2569622"/>
              <a:gd name="connsiteY3" fmla="*/ 6256629 h 6822687"/>
              <a:gd name="connsiteX4" fmla="*/ 0 w 2569622"/>
              <a:gd name="connsiteY4" fmla="*/ 116114 h 682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622" h="6822687">
                <a:moveTo>
                  <a:pt x="0" y="116114"/>
                </a:moveTo>
                <a:lnTo>
                  <a:pt x="2569622" y="0"/>
                </a:lnTo>
                <a:lnTo>
                  <a:pt x="2569622" y="6822687"/>
                </a:lnTo>
                <a:lnTo>
                  <a:pt x="0" y="6256629"/>
                </a:lnTo>
                <a:lnTo>
                  <a:pt x="0" y="11611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D4505D6-6F0C-483F-AF99-38B3FDFEFF8D}"/>
              </a:ext>
            </a:extLst>
          </p:cNvPr>
          <p:cNvSpPr/>
          <p:nvPr/>
        </p:nvSpPr>
        <p:spPr>
          <a:xfrm>
            <a:off x="6562565" y="3563486"/>
            <a:ext cx="51071" cy="156545"/>
          </a:xfrm>
          <a:custGeom>
            <a:avLst/>
            <a:gdLst>
              <a:gd name="connsiteX0" fmla="*/ 61850 w 192568"/>
              <a:gd name="connsiteY0" fmla="*/ 197643 h 512688"/>
              <a:gd name="connsiteX1" fmla="*/ 28577 w 192568"/>
              <a:gd name="connsiteY1" fmla="*/ 230916 h 512688"/>
              <a:gd name="connsiteX2" fmla="*/ 28577 w 192568"/>
              <a:gd name="connsiteY2" fmla="*/ 316391 h 512688"/>
              <a:gd name="connsiteX3" fmla="*/ 65330 w 192568"/>
              <a:gd name="connsiteY3" fmla="*/ 353144 h 512688"/>
              <a:gd name="connsiteX4" fmla="*/ 65329 w 192568"/>
              <a:gd name="connsiteY4" fmla="*/ 353145 h 512688"/>
              <a:gd name="connsiteX5" fmla="*/ 102082 w 192568"/>
              <a:gd name="connsiteY5" fmla="*/ 316392 h 512688"/>
              <a:gd name="connsiteX6" fmla="*/ 102082 w 192568"/>
              <a:gd name="connsiteY6" fmla="*/ 230916 h 512688"/>
              <a:gd name="connsiteX7" fmla="*/ 68809 w 192568"/>
              <a:gd name="connsiteY7" fmla="*/ 197643 h 512688"/>
              <a:gd name="connsiteX8" fmla="*/ 87168 w 192568"/>
              <a:gd name="connsiteY8" fmla="*/ 0 h 512688"/>
              <a:gd name="connsiteX9" fmla="*/ 105400 w 192568"/>
              <a:gd name="connsiteY9" fmla="*/ 0 h 512688"/>
              <a:gd name="connsiteX10" fmla="*/ 192568 w 192568"/>
              <a:gd name="connsiteY10" fmla="*/ 87168 h 512688"/>
              <a:gd name="connsiteX11" fmla="*/ 192568 w 192568"/>
              <a:gd name="connsiteY11" fmla="*/ 416404 h 512688"/>
              <a:gd name="connsiteX12" fmla="*/ 96284 w 192568"/>
              <a:gd name="connsiteY12" fmla="*/ 512688 h 512688"/>
              <a:gd name="connsiteX13" fmla="*/ 0 w 192568"/>
              <a:gd name="connsiteY13" fmla="*/ 416404 h 512688"/>
              <a:gd name="connsiteX14" fmla="*/ 0 w 192568"/>
              <a:gd name="connsiteY14" fmla="*/ 87168 h 512688"/>
              <a:gd name="connsiteX15" fmla="*/ 87168 w 192568"/>
              <a:gd name="connsiteY15" fmla="*/ 0 h 51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568" h="512688">
                <a:moveTo>
                  <a:pt x="61850" y="197643"/>
                </a:moveTo>
                <a:cubicBezTo>
                  <a:pt x="43474" y="197643"/>
                  <a:pt x="28577" y="212540"/>
                  <a:pt x="28577" y="230916"/>
                </a:cubicBezTo>
                <a:lnTo>
                  <a:pt x="28577" y="316391"/>
                </a:lnTo>
                <a:cubicBezTo>
                  <a:pt x="28577" y="336689"/>
                  <a:pt x="45032" y="353144"/>
                  <a:pt x="65330" y="353144"/>
                </a:cubicBezTo>
                <a:lnTo>
                  <a:pt x="65329" y="353145"/>
                </a:lnTo>
                <a:cubicBezTo>
                  <a:pt x="85627" y="353145"/>
                  <a:pt x="102082" y="336690"/>
                  <a:pt x="102082" y="316392"/>
                </a:cubicBezTo>
                <a:lnTo>
                  <a:pt x="102082" y="230916"/>
                </a:lnTo>
                <a:cubicBezTo>
                  <a:pt x="102082" y="212540"/>
                  <a:pt x="87185" y="197643"/>
                  <a:pt x="68809" y="197643"/>
                </a:cubicBezTo>
                <a:close/>
                <a:moveTo>
                  <a:pt x="87168" y="0"/>
                </a:moveTo>
                <a:lnTo>
                  <a:pt x="105400" y="0"/>
                </a:lnTo>
                <a:cubicBezTo>
                  <a:pt x="153542" y="0"/>
                  <a:pt x="192568" y="39026"/>
                  <a:pt x="192568" y="87168"/>
                </a:cubicBezTo>
                <a:lnTo>
                  <a:pt x="192568" y="416404"/>
                </a:lnTo>
                <a:cubicBezTo>
                  <a:pt x="192568" y="469580"/>
                  <a:pt x="149460" y="512688"/>
                  <a:pt x="96284" y="512688"/>
                </a:cubicBezTo>
                <a:cubicBezTo>
                  <a:pt x="43108" y="512688"/>
                  <a:pt x="0" y="469580"/>
                  <a:pt x="0" y="416404"/>
                </a:cubicBezTo>
                <a:lnTo>
                  <a:pt x="0" y="87168"/>
                </a:lnTo>
                <a:cubicBezTo>
                  <a:pt x="0" y="39026"/>
                  <a:pt x="39026" y="0"/>
                  <a:pt x="871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A8857D-66FB-43A1-9BF0-FF27D9626B17}"/>
              </a:ext>
            </a:extLst>
          </p:cNvPr>
          <p:cNvGrpSpPr/>
          <p:nvPr/>
        </p:nvGrpSpPr>
        <p:grpSpPr>
          <a:xfrm>
            <a:off x="6540670" y="3216041"/>
            <a:ext cx="204644" cy="249917"/>
            <a:chOff x="6207245" y="3221193"/>
            <a:chExt cx="224035" cy="273598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8204411-424C-4554-9525-06ACCB725038}"/>
                </a:ext>
              </a:extLst>
            </p:cNvPr>
            <p:cNvSpPr/>
            <p:nvPr/>
          </p:nvSpPr>
          <p:spPr>
            <a:xfrm>
              <a:off x="6207245" y="3221193"/>
              <a:ext cx="120183" cy="2735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7D8465-A5CD-49AC-B94D-9D1D7AE4332F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>
              <a:off x="6327428" y="3357992"/>
              <a:ext cx="1038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16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03919 0.321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160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17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46984A-BC6D-40B8-888F-2D1083968CB9}"/>
              </a:ext>
            </a:extLst>
          </p:cNvPr>
          <p:cNvSpPr/>
          <p:nvPr/>
        </p:nvSpPr>
        <p:spPr>
          <a:xfrm>
            <a:off x="3835530" y="341982"/>
            <a:ext cx="4691535" cy="5639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D4F9B-7EA4-4B98-9A50-6C98164CB489}"/>
              </a:ext>
            </a:extLst>
          </p:cNvPr>
          <p:cNvSpPr/>
          <p:nvPr/>
        </p:nvSpPr>
        <p:spPr>
          <a:xfrm>
            <a:off x="0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0112836-5943-4BBD-9D44-7E5FBF58DE98}"/>
              </a:ext>
            </a:extLst>
          </p:cNvPr>
          <p:cNvSpPr/>
          <p:nvPr/>
        </p:nvSpPr>
        <p:spPr>
          <a:xfrm>
            <a:off x="761130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04A5F36-82C3-4E62-B00F-6435EBB05659}"/>
              </a:ext>
            </a:extLst>
          </p:cNvPr>
          <p:cNvSpPr/>
          <p:nvPr/>
        </p:nvSpPr>
        <p:spPr>
          <a:xfrm>
            <a:off x="1514526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615035C-16CF-4D72-9F0C-FBDCEB27DFA0}"/>
              </a:ext>
            </a:extLst>
          </p:cNvPr>
          <p:cNvSpPr/>
          <p:nvPr/>
        </p:nvSpPr>
        <p:spPr>
          <a:xfrm>
            <a:off x="2273078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97649B3-58E5-4AC4-A546-7C087A74E6A3}"/>
              </a:ext>
            </a:extLst>
          </p:cNvPr>
          <p:cNvSpPr/>
          <p:nvPr/>
        </p:nvSpPr>
        <p:spPr>
          <a:xfrm>
            <a:off x="3034208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CE10737-5078-4ED3-86CD-FC7091C5BB81}"/>
              </a:ext>
            </a:extLst>
          </p:cNvPr>
          <p:cNvSpPr/>
          <p:nvPr/>
        </p:nvSpPr>
        <p:spPr>
          <a:xfrm>
            <a:off x="3787604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E62A3A3B-D95B-40C2-BB52-D97F3F955F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t="16893" r="43171" b="872"/>
          <a:stretch>
            <a:fillRect/>
          </a:stretch>
        </p:blipFill>
        <p:spPr>
          <a:xfrm>
            <a:off x="3850729" y="341981"/>
            <a:ext cx="4691535" cy="5639656"/>
          </a:xfrm>
          <a:custGeom>
            <a:avLst/>
            <a:gdLst>
              <a:gd name="connsiteX0" fmla="*/ 0 w 4691535"/>
              <a:gd name="connsiteY0" fmla="*/ 0 h 5639656"/>
              <a:gd name="connsiteX1" fmla="*/ 4691535 w 4691535"/>
              <a:gd name="connsiteY1" fmla="*/ 0 h 5639656"/>
              <a:gd name="connsiteX2" fmla="*/ 4691535 w 4691535"/>
              <a:gd name="connsiteY2" fmla="*/ 5639656 h 5639656"/>
              <a:gd name="connsiteX3" fmla="*/ 0 w 4691535"/>
              <a:gd name="connsiteY3" fmla="*/ 5639656 h 56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1535" h="5639656">
                <a:moveTo>
                  <a:pt x="0" y="0"/>
                </a:moveTo>
                <a:lnTo>
                  <a:pt x="4691535" y="0"/>
                </a:lnTo>
                <a:lnTo>
                  <a:pt x="4691535" y="5639656"/>
                </a:lnTo>
                <a:lnTo>
                  <a:pt x="0" y="5639656"/>
                </a:lnTo>
                <a:close/>
              </a:path>
            </a:pathLst>
          </a:cu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F5A1908-90B0-4DD3-9DDC-A516B1CC4AE0}"/>
              </a:ext>
            </a:extLst>
          </p:cNvPr>
          <p:cNvSpPr/>
          <p:nvPr/>
        </p:nvSpPr>
        <p:spPr>
          <a:xfrm>
            <a:off x="4546156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CADBC1F-44B4-461F-B642-C4F73FD70E39}"/>
              </a:ext>
            </a:extLst>
          </p:cNvPr>
          <p:cNvSpPr/>
          <p:nvPr/>
        </p:nvSpPr>
        <p:spPr>
          <a:xfrm>
            <a:off x="5291421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BE589B3-BDE5-4498-956E-B6817E0D3B19}"/>
              </a:ext>
            </a:extLst>
          </p:cNvPr>
          <p:cNvSpPr/>
          <p:nvPr/>
        </p:nvSpPr>
        <p:spPr>
          <a:xfrm>
            <a:off x="6044817" y="6005594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E15336A-BDC6-45D7-88AB-B3CEB1D46558}"/>
              </a:ext>
            </a:extLst>
          </p:cNvPr>
          <p:cNvSpPr/>
          <p:nvPr/>
        </p:nvSpPr>
        <p:spPr>
          <a:xfrm>
            <a:off x="6803369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92349A1-7825-497E-8AB0-B84144B72FB2}"/>
              </a:ext>
            </a:extLst>
          </p:cNvPr>
          <p:cNvSpPr/>
          <p:nvPr/>
        </p:nvSpPr>
        <p:spPr>
          <a:xfrm>
            <a:off x="7528379" y="6005593"/>
            <a:ext cx="79467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55E4615-C9CF-4A24-9467-C5B1AAFC60D3}"/>
              </a:ext>
            </a:extLst>
          </p:cNvPr>
          <p:cNvSpPr/>
          <p:nvPr/>
        </p:nvSpPr>
        <p:spPr>
          <a:xfrm>
            <a:off x="8317895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02C993C-DFCC-4C50-BA6B-F1D8475109D7}"/>
              </a:ext>
            </a:extLst>
          </p:cNvPr>
          <p:cNvSpPr/>
          <p:nvPr/>
        </p:nvSpPr>
        <p:spPr>
          <a:xfrm>
            <a:off x="9076447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23D05D5-BA57-4C4F-8FD9-2649C22C7A28}"/>
              </a:ext>
            </a:extLst>
          </p:cNvPr>
          <p:cNvSpPr/>
          <p:nvPr/>
        </p:nvSpPr>
        <p:spPr>
          <a:xfrm>
            <a:off x="9806613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5076CCF-D1D6-4B37-B69F-52176AAA78D0}"/>
              </a:ext>
            </a:extLst>
          </p:cNvPr>
          <p:cNvSpPr/>
          <p:nvPr/>
        </p:nvSpPr>
        <p:spPr>
          <a:xfrm>
            <a:off x="10560009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E67BD75-345C-4DFA-8FAF-B8C344631D36}"/>
              </a:ext>
            </a:extLst>
          </p:cNvPr>
          <p:cNvSpPr/>
          <p:nvPr/>
        </p:nvSpPr>
        <p:spPr>
          <a:xfrm>
            <a:off x="11313404" y="6005593"/>
            <a:ext cx="87859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IVoiceGenerator_com_12-12-2024T22_44_51_ D">
            <a:hlinkClick r:id="" action="ppaction://media"/>
            <a:extLst>
              <a:ext uri="{FF2B5EF4-FFF2-40B4-BE49-F238E27FC236}">
                <a16:creationId xmlns:a16="http://schemas.microsoft.com/office/drawing/2014/main" id="{1254FF60-0C5B-4C1D-9532-43F411F2C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71570" y="3789933"/>
            <a:ext cx="609600" cy="609600"/>
          </a:xfrm>
          <a:prstGeom prst="rect">
            <a:avLst/>
          </a:prstGeom>
        </p:spPr>
      </p:pic>
      <p:pic>
        <p:nvPicPr>
          <p:cNvPr id="70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AB9B12F9-125E-42D7-8F09-53188EFAA8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9324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6770" y="2499410"/>
            <a:ext cx="609600" cy="6096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48659E2F-DD6B-4AA9-8A41-B6B82D8DABF6}"/>
              </a:ext>
            </a:extLst>
          </p:cNvPr>
          <p:cNvGrpSpPr/>
          <p:nvPr/>
        </p:nvGrpSpPr>
        <p:grpSpPr>
          <a:xfrm>
            <a:off x="5640154" y="2967207"/>
            <a:ext cx="814985" cy="1119559"/>
            <a:chOff x="3113044" y="2922990"/>
            <a:chExt cx="2000571" cy="274821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62FE00F-DCD5-46A6-BC07-95DBE0D597AB}"/>
                </a:ext>
              </a:extLst>
            </p:cNvPr>
            <p:cNvGrpSpPr/>
            <p:nvPr/>
          </p:nvGrpSpPr>
          <p:grpSpPr>
            <a:xfrm flipH="1">
              <a:off x="3113044" y="2922990"/>
              <a:ext cx="2000571" cy="2748219"/>
              <a:chOff x="-264144" y="8143079"/>
              <a:chExt cx="2709788" cy="3722487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D13759E-8506-4B22-B6BC-53DC5D9D5EA2}"/>
                  </a:ext>
                </a:extLst>
              </p:cNvPr>
              <p:cNvSpPr/>
              <p:nvPr/>
            </p:nvSpPr>
            <p:spPr>
              <a:xfrm rot="1065993">
                <a:off x="-264144" y="8143079"/>
                <a:ext cx="2709788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A30C318-D4BA-4F7C-A268-15894FAFECD1}"/>
                  </a:ext>
                </a:extLst>
              </p:cNvPr>
              <p:cNvGrpSpPr/>
              <p:nvPr/>
            </p:nvGrpSpPr>
            <p:grpSpPr>
              <a:xfrm>
                <a:off x="-229678" y="8483998"/>
                <a:ext cx="2536874" cy="3381568"/>
                <a:chOff x="-229678" y="8483998"/>
                <a:chExt cx="2536874" cy="3381568"/>
              </a:xfrm>
            </p:grpSpPr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A10200DA-DC4D-48EE-BE32-DB47AF773F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66667" y="10597449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D296057D-9C25-4853-A3FD-9A17490642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4274" y="10569644"/>
                  <a:ext cx="0" cy="124700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68825397-0785-404D-ABF3-77F325873FCF}"/>
                    </a:ext>
                  </a:extLst>
                </p:cNvPr>
                <p:cNvSpPr/>
                <p:nvPr/>
              </p:nvSpPr>
              <p:spPr>
                <a:xfrm>
                  <a:off x="-229678" y="8483998"/>
                  <a:ext cx="2536874" cy="2447779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: Top Corners Rounded 96">
                  <a:extLst>
                    <a:ext uri="{FF2B5EF4-FFF2-40B4-BE49-F238E27FC236}">
                      <a16:creationId xmlns:a16="http://schemas.microsoft.com/office/drawing/2014/main" id="{FF54F365-262B-4F76-9A5C-BE708B16BECB}"/>
                    </a:ext>
                  </a:extLst>
                </p:cNvPr>
                <p:cNvSpPr/>
                <p:nvPr/>
              </p:nvSpPr>
              <p:spPr>
                <a:xfrm>
                  <a:off x="483335" y="11665256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9F9D761A-3CD1-4FAB-BB9E-7A23E3A82770}"/>
                    </a:ext>
                  </a:extLst>
                </p:cNvPr>
                <p:cNvSpPr/>
                <p:nvPr/>
              </p:nvSpPr>
              <p:spPr>
                <a:xfrm>
                  <a:off x="1045204" y="9637419"/>
                  <a:ext cx="67385" cy="168452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: Top Corners Rounded 98">
                  <a:extLst>
                    <a:ext uri="{FF2B5EF4-FFF2-40B4-BE49-F238E27FC236}">
                      <a16:creationId xmlns:a16="http://schemas.microsoft.com/office/drawing/2014/main" id="{F784A02D-E6DA-4E21-9C58-C200BF7F886A}"/>
                    </a:ext>
                  </a:extLst>
                </p:cNvPr>
                <p:cNvSpPr/>
                <p:nvPr/>
              </p:nvSpPr>
              <p:spPr>
                <a:xfrm>
                  <a:off x="1191744" y="11665256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CF3143A-D11C-424B-9CB7-74A10186F7B1}"/>
                </a:ext>
              </a:extLst>
            </p:cNvPr>
            <p:cNvSpPr/>
            <p:nvPr/>
          </p:nvSpPr>
          <p:spPr>
            <a:xfrm>
              <a:off x="3382508" y="3035096"/>
              <a:ext cx="1551442" cy="54757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18459BC-32E3-4034-B3DF-434A2F482754}"/>
                </a:ext>
              </a:extLst>
            </p:cNvPr>
            <p:cNvSpPr/>
            <p:nvPr/>
          </p:nvSpPr>
          <p:spPr>
            <a:xfrm flipH="1">
              <a:off x="4372562" y="3768187"/>
              <a:ext cx="167471" cy="1663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6CC4E3E-2458-4B21-9BDF-6BA03A86DB81}"/>
                </a:ext>
              </a:extLst>
            </p:cNvPr>
            <p:cNvSpPr/>
            <p:nvPr/>
          </p:nvSpPr>
          <p:spPr>
            <a:xfrm flipH="1">
              <a:off x="3730454" y="3757783"/>
              <a:ext cx="167471" cy="1663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34A75BE-25A0-49EA-AC8A-3BECD0C833B0}"/>
                </a:ext>
              </a:extLst>
            </p:cNvPr>
            <p:cNvSpPr/>
            <p:nvPr/>
          </p:nvSpPr>
          <p:spPr>
            <a:xfrm flipH="1">
              <a:off x="4415477" y="3818391"/>
              <a:ext cx="66382" cy="659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B648A72-B060-457B-83B5-D46470959461}"/>
                </a:ext>
              </a:extLst>
            </p:cNvPr>
            <p:cNvSpPr/>
            <p:nvPr/>
          </p:nvSpPr>
          <p:spPr>
            <a:xfrm flipH="1">
              <a:off x="3775666" y="3816783"/>
              <a:ext cx="66382" cy="659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57D36849-40F9-49FB-A271-5AA57FBC5985}"/>
                </a:ext>
              </a:extLst>
            </p:cNvPr>
            <p:cNvSpPr/>
            <p:nvPr/>
          </p:nvSpPr>
          <p:spPr>
            <a:xfrm rot="19762424">
              <a:off x="3710234" y="3730634"/>
              <a:ext cx="177610" cy="10529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0BACF8F6-82A4-420B-8703-FAC4DEAB1D14}"/>
                </a:ext>
              </a:extLst>
            </p:cNvPr>
            <p:cNvSpPr/>
            <p:nvPr/>
          </p:nvSpPr>
          <p:spPr>
            <a:xfrm rot="19723010">
              <a:off x="4325746" y="3738988"/>
              <a:ext cx="177610" cy="10529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F112B55-08C2-4C69-8EC6-8F85D78EDBC4}"/>
                </a:ext>
              </a:extLst>
            </p:cNvPr>
            <p:cNvSpPr/>
            <p:nvPr/>
          </p:nvSpPr>
          <p:spPr>
            <a:xfrm rot="152935">
              <a:off x="3319929" y="4206477"/>
              <a:ext cx="336149" cy="477904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115393 w 745623"/>
                <a:gd name="connsiteY0" fmla="*/ 0 h 923977"/>
                <a:gd name="connsiteX1" fmla="*/ 29668 w 745623"/>
                <a:gd name="connsiteY1" fmla="*/ 438150 h 923977"/>
                <a:gd name="connsiteX2" fmla="*/ 563068 w 745623"/>
                <a:gd name="connsiteY2" fmla="*/ 847725 h 923977"/>
                <a:gd name="connsiteX3" fmla="*/ 648793 w 745623"/>
                <a:gd name="connsiteY3" fmla="*/ 923925 h 923977"/>
                <a:gd name="connsiteX4" fmla="*/ 745622 w 745623"/>
                <a:gd name="connsiteY4" fmla="*/ 740226 h 923977"/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268F60F-DA81-49C8-8590-40A36D3CD8D7}"/>
                </a:ext>
              </a:extLst>
            </p:cNvPr>
            <p:cNvSpPr/>
            <p:nvPr/>
          </p:nvSpPr>
          <p:spPr>
            <a:xfrm rot="20615175" flipH="1">
              <a:off x="4616445" y="3240372"/>
              <a:ext cx="424460" cy="790337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706C495-AB1F-4D28-9962-CD4A5B111495}"/>
                </a:ext>
              </a:extLst>
            </p:cNvPr>
            <p:cNvSpPr/>
            <p:nvPr/>
          </p:nvSpPr>
          <p:spPr>
            <a:xfrm rot="984825">
              <a:off x="3234365" y="3260241"/>
              <a:ext cx="424460" cy="790337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ECDEB932-20A9-4790-9AA6-9057D1BC92EA}"/>
                </a:ext>
              </a:extLst>
            </p:cNvPr>
            <p:cNvSpPr/>
            <p:nvPr/>
          </p:nvSpPr>
          <p:spPr>
            <a:xfrm rot="19762424">
              <a:off x="4016975" y="4361096"/>
              <a:ext cx="177610" cy="10529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4EBDAFC-9CE4-48FF-A498-0DEB676ED209}"/>
              </a:ext>
            </a:extLst>
          </p:cNvPr>
          <p:cNvGrpSpPr/>
          <p:nvPr/>
        </p:nvGrpSpPr>
        <p:grpSpPr>
          <a:xfrm flipH="1">
            <a:off x="3525696" y="3034783"/>
            <a:ext cx="2119315" cy="2914874"/>
            <a:chOff x="1094498" y="2654773"/>
            <a:chExt cx="2211508" cy="304166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DCE9647F-2233-47DB-AA8C-CC8AB7F5668D}"/>
                </a:ext>
              </a:extLst>
            </p:cNvPr>
            <p:cNvGrpSpPr/>
            <p:nvPr/>
          </p:nvGrpSpPr>
          <p:grpSpPr>
            <a:xfrm>
              <a:off x="1094498" y="2657177"/>
              <a:ext cx="2211508" cy="3039265"/>
              <a:chOff x="3698769" y="4774931"/>
              <a:chExt cx="2536875" cy="3486418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041B769-AB02-42A5-BF5D-B8C054EB1967}"/>
                  </a:ext>
                </a:extLst>
              </p:cNvPr>
              <p:cNvSpPr/>
              <p:nvPr/>
            </p:nvSpPr>
            <p:spPr>
              <a:xfrm rot="500223">
                <a:off x="3890722" y="6229498"/>
                <a:ext cx="649908" cy="923979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47541A79-438D-4947-9D41-56F9F305F3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0316" y="6951596"/>
                <a:ext cx="81120" cy="1080768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E4D9B428-DB86-452A-A899-4016351A27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716" y="6724696"/>
                <a:ext cx="38185" cy="132813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4E9D93EC-8E6F-4344-9794-47FDEB6B6825}"/>
                  </a:ext>
                </a:extLst>
              </p:cNvPr>
              <p:cNvSpPr/>
              <p:nvPr/>
            </p:nvSpPr>
            <p:spPr>
              <a:xfrm>
                <a:off x="3698769" y="4774931"/>
                <a:ext cx="2536875" cy="244778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58EB728-52EF-46F4-87D9-7A46EE921E05}"/>
                  </a:ext>
                </a:extLst>
              </p:cNvPr>
              <p:cNvSpPr/>
              <p:nvPr/>
            </p:nvSpPr>
            <p:spPr>
              <a:xfrm>
                <a:off x="3926443" y="5676107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Rectangle: Top Corners Rounded 238">
                <a:extLst>
                  <a:ext uri="{FF2B5EF4-FFF2-40B4-BE49-F238E27FC236}">
                    <a16:creationId xmlns:a16="http://schemas.microsoft.com/office/drawing/2014/main" id="{006C61EC-0A4D-4347-85E2-D85D714E2C36}"/>
                  </a:ext>
                </a:extLst>
              </p:cNvPr>
              <p:cNvSpPr/>
              <p:nvPr/>
            </p:nvSpPr>
            <p:spPr>
              <a:xfrm>
                <a:off x="4599359" y="8061039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Rectangle: Top Corners Rounded 239">
                <a:extLst>
                  <a:ext uri="{FF2B5EF4-FFF2-40B4-BE49-F238E27FC236}">
                    <a16:creationId xmlns:a16="http://schemas.microsoft.com/office/drawing/2014/main" id="{AB532A85-A2F9-474E-8AA7-4FF01CAB97A2}"/>
                  </a:ext>
                </a:extLst>
              </p:cNvPr>
              <p:cNvSpPr/>
              <p:nvPr/>
            </p:nvSpPr>
            <p:spPr>
              <a:xfrm>
                <a:off x="4087237" y="8013501"/>
                <a:ext cx="669495" cy="2003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EC75875-5FED-4FC7-B9E0-510459F5A6BD}"/>
                  </a:ext>
                </a:extLst>
              </p:cNvPr>
              <p:cNvSpPr/>
              <p:nvPr/>
            </p:nvSpPr>
            <p:spPr>
              <a:xfrm rot="624700" flipH="1">
                <a:off x="4849475" y="6702307"/>
                <a:ext cx="989409" cy="231593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0 h 485827"/>
                  <a:gd name="connsiteX1" fmla="*/ 533400 w 620241"/>
                  <a:gd name="connsiteY1" fmla="*/ 409575 h 485827"/>
                  <a:gd name="connsiteX2" fmla="*/ 619125 w 620241"/>
                  <a:gd name="connsiteY2" fmla="*/ 485775 h 485827"/>
                  <a:gd name="connsiteX3" fmla="*/ 619125 w 620241"/>
                  <a:gd name="connsiteY3" fmla="*/ 485775 h 485827"/>
                  <a:gd name="connsiteX0" fmla="*/ 0 w 723830"/>
                  <a:gd name="connsiteY0" fmla="*/ 0 h 1002839"/>
                  <a:gd name="connsiteX1" fmla="*/ 633604 w 723830"/>
                  <a:gd name="connsiteY1" fmla="*/ 903446 h 1002839"/>
                  <a:gd name="connsiteX2" fmla="*/ 719329 w 723830"/>
                  <a:gd name="connsiteY2" fmla="*/ 979646 h 1002839"/>
                  <a:gd name="connsiteX3" fmla="*/ 719329 w 723830"/>
                  <a:gd name="connsiteY3" fmla="*/ 979646 h 1002839"/>
                  <a:gd name="connsiteX0" fmla="*/ 0 w 719414"/>
                  <a:gd name="connsiteY0" fmla="*/ 0 h 979646"/>
                  <a:gd name="connsiteX1" fmla="*/ 168042 w 719414"/>
                  <a:gd name="connsiteY1" fmla="*/ 596585 h 979646"/>
                  <a:gd name="connsiteX2" fmla="*/ 633604 w 719414"/>
                  <a:gd name="connsiteY2" fmla="*/ 903446 h 979646"/>
                  <a:gd name="connsiteX3" fmla="*/ 719329 w 719414"/>
                  <a:gd name="connsiteY3" fmla="*/ 979646 h 979646"/>
                  <a:gd name="connsiteX4" fmla="*/ 719329 w 719414"/>
                  <a:gd name="connsiteY4" fmla="*/ 979646 h 979646"/>
                  <a:gd name="connsiteX0" fmla="*/ 0 w 551372"/>
                  <a:gd name="connsiteY0" fmla="*/ 0 h 383061"/>
                  <a:gd name="connsiteX1" fmla="*/ 465562 w 551372"/>
                  <a:gd name="connsiteY1" fmla="*/ 306861 h 383061"/>
                  <a:gd name="connsiteX2" fmla="*/ 551287 w 551372"/>
                  <a:gd name="connsiteY2" fmla="*/ 383061 h 383061"/>
                  <a:gd name="connsiteX3" fmla="*/ 551287 w 551372"/>
                  <a:gd name="connsiteY3" fmla="*/ 383061 h 38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1372" h="383061">
                    <a:moveTo>
                      <a:pt x="0" y="0"/>
                    </a:moveTo>
                    <a:cubicBezTo>
                      <a:pt x="105601" y="150574"/>
                      <a:pt x="373681" y="243018"/>
                      <a:pt x="465562" y="306861"/>
                    </a:cubicBezTo>
                    <a:cubicBezTo>
                      <a:pt x="557443" y="370705"/>
                      <a:pt x="551287" y="383061"/>
                      <a:pt x="551287" y="383061"/>
                    </a:cubicBezTo>
                    <a:lnTo>
                      <a:pt x="551287" y="383061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A53DF283-9A8B-4453-A24B-F27427236394}"/>
                  </a:ext>
                </a:extLst>
              </p:cNvPr>
              <p:cNvSpPr/>
              <p:nvPr/>
            </p:nvSpPr>
            <p:spPr>
              <a:xfrm rot="420143" flipH="1">
                <a:off x="4282517" y="6112006"/>
                <a:ext cx="184935" cy="190499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F74F0766-A4B0-4444-AE73-F5F3C0E8C22D}"/>
                  </a:ext>
                </a:extLst>
              </p:cNvPr>
              <p:cNvSpPr/>
              <p:nvPr/>
            </p:nvSpPr>
            <p:spPr>
              <a:xfrm>
                <a:off x="4809037" y="5676106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A452AFDA-34BD-43DF-A8E3-0AF878C204D0}"/>
                  </a:ext>
                </a:extLst>
              </p:cNvPr>
              <p:cNvSpPr/>
              <p:nvPr/>
            </p:nvSpPr>
            <p:spPr>
              <a:xfrm>
                <a:off x="4006115" y="5764579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8890F3A-D721-4E9B-A069-1FAEE705A1B1}"/>
                  </a:ext>
                </a:extLst>
              </p:cNvPr>
              <p:cNvSpPr/>
              <p:nvPr/>
            </p:nvSpPr>
            <p:spPr>
              <a:xfrm>
                <a:off x="4902000" y="5779438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FD60668-8BA2-48A8-BB2D-2FB2386EB730}"/>
                </a:ext>
              </a:extLst>
            </p:cNvPr>
            <p:cNvGrpSpPr/>
            <p:nvPr/>
          </p:nvGrpSpPr>
          <p:grpSpPr>
            <a:xfrm flipH="1">
              <a:off x="1169959" y="2654773"/>
              <a:ext cx="1972366" cy="622593"/>
              <a:chOff x="900019" y="1897272"/>
              <a:chExt cx="1972366" cy="622593"/>
            </a:xfrm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F3CA092-630D-4665-9DFF-E90DA55F0837}"/>
                  </a:ext>
                </a:extLst>
              </p:cNvPr>
              <p:cNvSpPr/>
              <p:nvPr/>
            </p:nvSpPr>
            <p:spPr>
              <a:xfrm flipH="1">
                <a:off x="900019" y="2387310"/>
                <a:ext cx="1972366" cy="132555"/>
              </a:xfrm>
              <a:custGeom>
                <a:avLst/>
                <a:gdLst>
                  <a:gd name="connsiteX0" fmla="*/ 986183 w 1972366"/>
                  <a:gd name="connsiteY0" fmla="*/ 0 h 132556"/>
                  <a:gd name="connsiteX1" fmla="*/ 69274 w 1972366"/>
                  <a:gd name="connsiteY1" fmla="*/ 29221 h 132556"/>
                  <a:gd name="connsiteX2" fmla="*/ 36471 w 1972366"/>
                  <a:gd name="connsiteY2" fmla="*/ 32458 h 132556"/>
                  <a:gd name="connsiteX3" fmla="*/ 13888 w 1972366"/>
                  <a:gd name="connsiteY3" fmla="*/ 68325 h 132556"/>
                  <a:gd name="connsiteX4" fmla="*/ 0 w 1972366"/>
                  <a:gd name="connsiteY4" fmla="*/ 96142 h 132556"/>
                  <a:gd name="connsiteX5" fmla="*/ 13888 w 1972366"/>
                  <a:gd name="connsiteY5" fmla="*/ 97870 h 132556"/>
                  <a:gd name="connsiteX6" fmla="*/ 986183 w 1972366"/>
                  <a:gd name="connsiteY6" fmla="*/ 132556 h 132556"/>
                  <a:gd name="connsiteX7" fmla="*/ 1958478 w 1972366"/>
                  <a:gd name="connsiteY7" fmla="*/ 97870 h 132556"/>
                  <a:gd name="connsiteX8" fmla="*/ 1972366 w 1972366"/>
                  <a:gd name="connsiteY8" fmla="*/ 96142 h 132556"/>
                  <a:gd name="connsiteX9" fmla="*/ 1958478 w 1972366"/>
                  <a:gd name="connsiteY9" fmla="*/ 68325 h 132556"/>
                  <a:gd name="connsiteX10" fmla="*/ 1935895 w 1972366"/>
                  <a:gd name="connsiteY10" fmla="*/ 32458 h 132556"/>
                  <a:gd name="connsiteX11" fmla="*/ 1903092 w 1972366"/>
                  <a:gd name="connsiteY11" fmla="*/ 29221 h 132556"/>
                  <a:gd name="connsiteX12" fmla="*/ 986183 w 1972366"/>
                  <a:gd name="connsiteY12" fmla="*/ 0 h 13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2366" h="132556">
                    <a:moveTo>
                      <a:pt x="986183" y="0"/>
                    </a:moveTo>
                    <a:cubicBezTo>
                      <a:pt x="604501" y="0"/>
                      <a:pt x="267987" y="11592"/>
                      <a:pt x="69274" y="29221"/>
                    </a:cubicBezTo>
                    <a:lnTo>
                      <a:pt x="36471" y="32458"/>
                    </a:lnTo>
                    <a:lnTo>
                      <a:pt x="13888" y="68325"/>
                    </a:lnTo>
                    <a:lnTo>
                      <a:pt x="0" y="96142"/>
                    </a:lnTo>
                    <a:lnTo>
                      <a:pt x="13888" y="97870"/>
                    </a:lnTo>
                    <a:cubicBezTo>
                      <a:pt x="201135" y="118531"/>
                      <a:pt x="566333" y="132556"/>
                      <a:pt x="986183" y="132556"/>
                    </a:cubicBezTo>
                    <a:cubicBezTo>
                      <a:pt x="1406033" y="132556"/>
                      <a:pt x="1771231" y="118531"/>
                      <a:pt x="1958478" y="97870"/>
                    </a:cubicBezTo>
                    <a:lnTo>
                      <a:pt x="1972366" y="96142"/>
                    </a:lnTo>
                    <a:lnTo>
                      <a:pt x="1958478" y="68325"/>
                    </a:lnTo>
                    <a:lnTo>
                      <a:pt x="1935895" y="32458"/>
                    </a:lnTo>
                    <a:lnTo>
                      <a:pt x="1903092" y="29221"/>
                    </a:lnTo>
                    <a:cubicBezTo>
                      <a:pt x="1704380" y="11592"/>
                      <a:pt x="1367865" y="0"/>
                      <a:pt x="98618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6D9BC60-F4F6-4189-8E77-F1976E367338}"/>
                  </a:ext>
                </a:extLst>
              </p:cNvPr>
              <p:cNvSpPr/>
              <p:nvPr/>
            </p:nvSpPr>
            <p:spPr>
              <a:xfrm flipH="1">
                <a:off x="936488" y="1897272"/>
                <a:ext cx="1899425" cy="522495"/>
              </a:xfrm>
              <a:custGeom>
                <a:avLst/>
                <a:gdLst>
                  <a:gd name="connsiteX0" fmla="*/ 949712 w 1899424"/>
                  <a:gd name="connsiteY0" fmla="*/ 0 h 522495"/>
                  <a:gd name="connsiteX1" fmla="*/ 32803 w 1899424"/>
                  <a:gd name="connsiteY1" fmla="*/ 470394 h 522495"/>
                  <a:gd name="connsiteX2" fmla="*/ 0 w 1899424"/>
                  <a:gd name="connsiteY2" fmla="*/ 522495 h 522495"/>
                  <a:gd name="connsiteX3" fmla="*/ 32803 w 1899424"/>
                  <a:gd name="connsiteY3" fmla="*/ 519258 h 522495"/>
                  <a:gd name="connsiteX4" fmla="*/ 949712 w 1899424"/>
                  <a:gd name="connsiteY4" fmla="*/ 490037 h 522495"/>
                  <a:gd name="connsiteX5" fmla="*/ 1866621 w 1899424"/>
                  <a:gd name="connsiteY5" fmla="*/ 519258 h 522495"/>
                  <a:gd name="connsiteX6" fmla="*/ 1899424 w 1899424"/>
                  <a:gd name="connsiteY6" fmla="*/ 522495 h 522495"/>
                  <a:gd name="connsiteX7" fmla="*/ 1866621 w 1899424"/>
                  <a:gd name="connsiteY7" fmla="*/ 470394 h 522495"/>
                  <a:gd name="connsiteX8" fmla="*/ 949712 w 1899424"/>
                  <a:gd name="connsiteY8" fmla="*/ 0 h 52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424" h="522495">
                    <a:moveTo>
                      <a:pt x="949712" y="0"/>
                    </a:moveTo>
                    <a:cubicBezTo>
                      <a:pt x="568030" y="0"/>
                      <a:pt x="231516" y="186592"/>
                      <a:pt x="32803" y="470394"/>
                    </a:cubicBezTo>
                    <a:lnTo>
                      <a:pt x="0" y="522495"/>
                    </a:lnTo>
                    <a:lnTo>
                      <a:pt x="32803" y="519258"/>
                    </a:lnTo>
                    <a:cubicBezTo>
                      <a:pt x="231516" y="501629"/>
                      <a:pt x="568030" y="490037"/>
                      <a:pt x="949712" y="490037"/>
                    </a:cubicBezTo>
                    <a:cubicBezTo>
                      <a:pt x="1331394" y="490037"/>
                      <a:pt x="1667909" y="501629"/>
                      <a:pt x="1866621" y="519258"/>
                    </a:cubicBezTo>
                    <a:lnTo>
                      <a:pt x="1899424" y="522495"/>
                    </a:lnTo>
                    <a:lnTo>
                      <a:pt x="1866621" y="470394"/>
                    </a:lnTo>
                    <a:cubicBezTo>
                      <a:pt x="1667909" y="186592"/>
                      <a:pt x="1331394" y="0"/>
                      <a:pt x="94971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6E870047-4E43-464D-9085-C8B333E225D7}"/>
                  </a:ext>
                </a:extLst>
              </p:cNvPr>
              <p:cNvSpPr/>
              <p:nvPr/>
            </p:nvSpPr>
            <p:spPr>
              <a:xfrm flipH="1">
                <a:off x="1649940" y="2399298"/>
                <a:ext cx="156041" cy="63684"/>
              </a:xfrm>
              <a:custGeom>
                <a:avLst/>
                <a:gdLst>
                  <a:gd name="connsiteX0" fmla="*/ 0 w 156042"/>
                  <a:gd name="connsiteY0" fmla="*/ 0 h 63684"/>
                  <a:gd name="connsiteX1" fmla="*/ 22583 w 156042"/>
                  <a:gd name="connsiteY1" fmla="*/ 35867 h 63684"/>
                  <a:gd name="connsiteX2" fmla="*/ 36471 w 156042"/>
                  <a:gd name="connsiteY2" fmla="*/ 63684 h 63684"/>
                  <a:gd name="connsiteX3" fmla="*/ 69146 w 156042"/>
                  <a:gd name="connsiteY3" fmla="*/ 59618 h 63684"/>
                  <a:gd name="connsiteX4" fmla="*/ 156042 w 156042"/>
                  <a:gd name="connsiteY4" fmla="*/ 33820 h 63684"/>
                  <a:gd name="connsiteX5" fmla="*/ 22583 w 156042"/>
                  <a:gd name="connsiteY5" fmla="*/ 2228 h 63684"/>
                  <a:gd name="connsiteX6" fmla="*/ 0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0" y="0"/>
                    </a:moveTo>
                    <a:lnTo>
                      <a:pt x="22583" y="35867"/>
                    </a:lnTo>
                    <a:lnTo>
                      <a:pt x="36471" y="63684"/>
                    </a:lnTo>
                    <a:lnTo>
                      <a:pt x="69146" y="59618"/>
                    </a:lnTo>
                    <a:cubicBezTo>
                      <a:pt x="125101" y="51689"/>
                      <a:pt x="156042" y="42971"/>
                      <a:pt x="156042" y="33820"/>
                    </a:cubicBezTo>
                    <a:cubicBezTo>
                      <a:pt x="156042" y="22381"/>
                      <a:pt x="107696" y="11619"/>
                      <a:pt x="22583" y="22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08894C6-EC0D-489F-992D-F9F1517D529C}"/>
                  </a:ext>
                </a:extLst>
              </p:cNvPr>
              <p:cNvSpPr/>
              <p:nvPr/>
            </p:nvSpPr>
            <p:spPr>
              <a:xfrm flipH="1">
                <a:off x="1432708" y="2347203"/>
                <a:ext cx="156043" cy="63684"/>
              </a:xfrm>
              <a:custGeom>
                <a:avLst/>
                <a:gdLst>
                  <a:gd name="connsiteX0" fmla="*/ 156042 w 156042"/>
                  <a:gd name="connsiteY0" fmla="*/ 0 h 63684"/>
                  <a:gd name="connsiteX1" fmla="*/ 133459 w 156042"/>
                  <a:gd name="connsiteY1" fmla="*/ 2228 h 63684"/>
                  <a:gd name="connsiteX2" fmla="*/ 0 w 156042"/>
                  <a:gd name="connsiteY2" fmla="*/ 33820 h 63684"/>
                  <a:gd name="connsiteX3" fmla="*/ 86896 w 156042"/>
                  <a:gd name="connsiteY3" fmla="*/ 59618 h 63684"/>
                  <a:gd name="connsiteX4" fmla="*/ 119571 w 156042"/>
                  <a:gd name="connsiteY4" fmla="*/ 63684 h 63684"/>
                  <a:gd name="connsiteX5" fmla="*/ 133459 w 156042"/>
                  <a:gd name="connsiteY5" fmla="*/ 35867 h 63684"/>
                  <a:gd name="connsiteX6" fmla="*/ 156042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156042" y="0"/>
                    </a:moveTo>
                    <a:lnTo>
                      <a:pt x="133459" y="2228"/>
                    </a:lnTo>
                    <a:cubicBezTo>
                      <a:pt x="48346" y="11619"/>
                      <a:pt x="0" y="22381"/>
                      <a:pt x="0" y="33820"/>
                    </a:cubicBezTo>
                    <a:cubicBezTo>
                      <a:pt x="0" y="42971"/>
                      <a:pt x="30942" y="51689"/>
                      <a:pt x="86896" y="59618"/>
                    </a:cubicBezTo>
                    <a:lnTo>
                      <a:pt x="119571" y="63684"/>
                    </a:lnTo>
                    <a:lnTo>
                      <a:pt x="133459" y="35867"/>
                    </a:lnTo>
                    <a:lnTo>
                      <a:pt x="156042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A8857D-66FB-43A1-9BF0-FF27D9626B17}"/>
              </a:ext>
            </a:extLst>
          </p:cNvPr>
          <p:cNvGrpSpPr/>
          <p:nvPr/>
        </p:nvGrpSpPr>
        <p:grpSpPr>
          <a:xfrm rot="592027" flipH="1">
            <a:off x="4587869" y="4573111"/>
            <a:ext cx="204644" cy="249917"/>
            <a:chOff x="6207245" y="3221193"/>
            <a:chExt cx="224035" cy="273598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8204411-424C-4554-9525-06ACCB725038}"/>
                </a:ext>
              </a:extLst>
            </p:cNvPr>
            <p:cNvSpPr/>
            <p:nvPr/>
          </p:nvSpPr>
          <p:spPr>
            <a:xfrm>
              <a:off x="6207245" y="3221193"/>
              <a:ext cx="120183" cy="2735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7D8465-A5CD-49AC-B94D-9D1D7AE4332F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>
              <a:off x="6327428" y="3357992"/>
              <a:ext cx="1038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300" end="2376.3"/>
                </p14:media>
              </p:ext>
            </p:extLst>
          </p:nvPr>
        </p:nvPicPr>
        <p:blipFill rotWithShape="1">
          <a:blip r:embed="rId10"/>
          <a:srcRect l="47529" t="18259" r="41262" b="68965"/>
          <a:stretch/>
        </p:blipFill>
        <p:spPr>
          <a:xfrm>
            <a:off x="4858226" y="4428555"/>
            <a:ext cx="239438" cy="153514"/>
          </a:xfrm>
          <a:prstGeom prst="rect">
            <a:avLst/>
          </a:prstGeom>
        </p:spPr>
      </p:pic>
      <p:sp>
        <p:nvSpPr>
          <p:cNvPr id="157" name="Arc 156">
            <a:extLst>
              <a:ext uri="{FF2B5EF4-FFF2-40B4-BE49-F238E27FC236}">
                <a16:creationId xmlns:a16="http://schemas.microsoft.com/office/drawing/2014/main" id="{AD8E459E-818D-44EB-92E7-D899AA8979F5}"/>
              </a:ext>
            </a:extLst>
          </p:cNvPr>
          <p:cNvSpPr/>
          <p:nvPr/>
        </p:nvSpPr>
        <p:spPr>
          <a:xfrm rot="20946913">
            <a:off x="4289549" y="3786032"/>
            <a:ext cx="423453" cy="1008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F3683EE2-9BF6-4F8B-9A76-C717EDE8F6C0}"/>
              </a:ext>
            </a:extLst>
          </p:cNvPr>
          <p:cNvSpPr/>
          <p:nvPr/>
        </p:nvSpPr>
        <p:spPr>
          <a:xfrm rot="313419" flipH="1">
            <a:off x="5216701" y="3765978"/>
            <a:ext cx="423453" cy="1008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2FDA2D8-74ED-48B3-A1D3-5D65B675D24E}"/>
              </a:ext>
            </a:extLst>
          </p:cNvPr>
          <p:cNvSpPr/>
          <p:nvPr/>
        </p:nvSpPr>
        <p:spPr>
          <a:xfrm>
            <a:off x="6433405" y="341984"/>
            <a:ext cx="2124058" cy="5639655"/>
          </a:xfrm>
          <a:custGeom>
            <a:avLst/>
            <a:gdLst>
              <a:gd name="connsiteX0" fmla="*/ 0 w 5675679"/>
              <a:gd name="connsiteY0" fmla="*/ 0 h 6822687"/>
              <a:gd name="connsiteX1" fmla="*/ 5675679 w 5675679"/>
              <a:gd name="connsiteY1" fmla="*/ 0 h 6822687"/>
              <a:gd name="connsiteX2" fmla="*/ 5675679 w 5675679"/>
              <a:gd name="connsiteY2" fmla="*/ 6822687 h 6822687"/>
              <a:gd name="connsiteX3" fmla="*/ 0 w 5675679"/>
              <a:gd name="connsiteY3" fmla="*/ 6822687 h 6822687"/>
              <a:gd name="connsiteX4" fmla="*/ 0 w 5675679"/>
              <a:gd name="connsiteY4" fmla="*/ 0 h 6822687"/>
              <a:gd name="connsiteX0" fmla="*/ 3106057 w 5675679"/>
              <a:gd name="connsiteY0" fmla="*/ 116114 h 6822687"/>
              <a:gd name="connsiteX1" fmla="*/ 5675679 w 5675679"/>
              <a:gd name="connsiteY1" fmla="*/ 0 h 6822687"/>
              <a:gd name="connsiteX2" fmla="*/ 5675679 w 5675679"/>
              <a:gd name="connsiteY2" fmla="*/ 6822687 h 6822687"/>
              <a:gd name="connsiteX3" fmla="*/ 0 w 5675679"/>
              <a:gd name="connsiteY3" fmla="*/ 6822687 h 6822687"/>
              <a:gd name="connsiteX4" fmla="*/ 3106057 w 5675679"/>
              <a:gd name="connsiteY4" fmla="*/ 116114 h 6822687"/>
              <a:gd name="connsiteX0" fmla="*/ 0 w 2569622"/>
              <a:gd name="connsiteY0" fmla="*/ 116114 h 6822687"/>
              <a:gd name="connsiteX1" fmla="*/ 2569622 w 2569622"/>
              <a:gd name="connsiteY1" fmla="*/ 0 h 6822687"/>
              <a:gd name="connsiteX2" fmla="*/ 2569622 w 2569622"/>
              <a:gd name="connsiteY2" fmla="*/ 6822687 h 6822687"/>
              <a:gd name="connsiteX3" fmla="*/ 0 w 2569622"/>
              <a:gd name="connsiteY3" fmla="*/ 6256629 h 6822687"/>
              <a:gd name="connsiteX4" fmla="*/ 0 w 2569622"/>
              <a:gd name="connsiteY4" fmla="*/ 116114 h 682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622" h="6822687">
                <a:moveTo>
                  <a:pt x="0" y="116114"/>
                </a:moveTo>
                <a:lnTo>
                  <a:pt x="2569622" y="0"/>
                </a:lnTo>
                <a:lnTo>
                  <a:pt x="2569622" y="6822687"/>
                </a:lnTo>
                <a:lnTo>
                  <a:pt x="0" y="6256629"/>
                </a:lnTo>
                <a:lnTo>
                  <a:pt x="0" y="11611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D4505D6-6F0C-483F-AF99-38B3FDFEFF8D}"/>
              </a:ext>
            </a:extLst>
          </p:cNvPr>
          <p:cNvSpPr/>
          <p:nvPr/>
        </p:nvSpPr>
        <p:spPr>
          <a:xfrm>
            <a:off x="6562565" y="3563486"/>
            <a:ext cx="51071" cy="156545"/>
          </a:xfrm>
          <a:custGeom>
            <a:avLst/>
            <a:gdLst>
              <a:gd name="connsiteX0" fmla="*/ 61850 w 192568"/>
              <a:gd name="connsiteY0" fmla="*/ 197643 h 512688"/>
              <a:gd name="connsiteX1" fmla="*/ 28577 w 192568"/>
              <a:gd name="connsiteY1" fmla="*/ 230916 h 512688"/>
              <a:gd name="connsiteX2" fmla="*/ 28577 w 192568"/>
              <a:gd name="connsiteY2" fmla="*/ 316391 h 512688"/>
              <a:gd name="connsiteX3" fmla="*/ 65330 w 192568"/>
              <a:gd name="connsiteY3" fmla="*/ 353144 h 512688"/>
              <a:gd name="connsiteX4" fmla="*/ 65329 w 192568"/>
              <a:gd name="connsiteY4" fmla="*/ 353145 h 512688"/>
              <a:gd name="connsiteX5" fmla="*/ 102082 w 192568"/>
              <a:gd name="connsiteY5" fmla="*/ 316392 h 512688"/>
              <a:gd name="connsiteX6" fmla="*/ 102082 w 192568"/>
              <a:gd name="connsiteY6" fmla="*/ 230916 h 512688"/>
              <a:gd name="connsiteX7" fmla="*/ 68809 w 192568"/>
              <a:gd name="connsiteY7" fmla="*/ 197643 h 512688"/>
              <a:gd name="connsiteX8" fmla="*/ 87168 w 192568"/>
              <a:gd name="connsiteY8" fmla="*/ 0 h 512688"/>
              <a:gd name="connsiteX9" fmla="*/ 105400 w 192568"/>
              <a:gd name="connsiteY9" fmla="*/ 0 h 512688"/>
              <a:gd name="connsiteX10" fmla="*/ 192568 w 192568"/>
              <a:gd name="connsiteY10" fmla="*/ 87168 h 512688"/>
              <a:gd name="connsiteX11" fmla="*/ 192568 w 192568"/>
              <a:gd name="connsiteY11" fmla="*/ 416404 h 512688"/>
              <a:gd name="connsiteX12" fmla="*/ 96284 w 192568"/>
              <a:gd name="connsiteY12" fmla="*/ 512688 h 512688"/>
              <a:gd name="connsiteX13" fmla="*/ 0 w 192568"/>
              <a:gd name="connsiteY13" fmla="*/ 416404 h 512688"/>
              <a:gd name="connsiteX14" fmla="*/ 0 w 192568"/>
              <a:gd name="connsiteY14" fmla="*/ 87168 h 512688"/>
              <a:gd name="connsiteX15" fmla="*/ 87168 w 192568"/>
              <a:gd name="connsiteY15" fmla="*/ 0 h 51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568" h="512688">
                <a:moveTo>
                  <a:pt x="61850" y="197643"/>
                </a:moveTo>
                <a:cubicBezTo>
                  <a:pt x="43474" y="197643"/>
                  <a:pt x="28577" y="212540"/>
                  <a:pt x="28577" y="230916"/>
                </a:cubicBezTo>
                <a:lnTo>
                  <a:pt x="28577" y="316391"/>
                </a:lnTo>
                <a:cubicBezTo>
                  <a:pt x="28577" y="336689"/>
                  <a:pt x="45032" y="353144"/>
                  <a:pt x="65330" y="353144"/>
                </a:cubicBezTo>
                <a:lnTo>
                  <a:pt x="65329" y="353145"/>
                </a:lnTo>
                <a:cubicBezTo>
                  <a:pt x="85627" y="353145"/>
                  <a:pt x="102082" y="336690"/>
                  <a:pt x="102082" y="316392"/>
                </a:cubicBezTo>
                <a:lnTo>
                  <a:pt x="102082" y="230916"/>
                </a:lnTo>
                <a:cubicBezTo>
                  <a:pt x="102082" y="212540"/>
                  <a:pt x="87185" y="197643"/>
                  <a:pt x="68809" y="197643"/>
                </a:cubicBezTo>
                <a:close/>
                <a:moveTo>
                  <a:pt x="87168" y="0"/>
                </a:moveTo>
                <a:lnTo>
                  <a:pt x="105400" y="0"/>
                </a:lnTo>
                <a:cubicBezTo>
                  <a:pt x="153542" y="0"/>
                  <a:pt x="192568" y="39026"/>
                  <a:pt x="192568" y="87168"/>
                </a:cubicBezTo>
                <a:lnTo>
                  <a:pt x="192568" y="416404"/>
                </a:lnTo>
                <a:cubicBezTo>
                  <a:pt x="192568" y="469580"/>
                  <a:pt x="149460" y="512688"/>
                  <a:pt x="96284" y="512688"/>
                </a:cubicBezTo>
                <a:cubicBezTo>
                  <a:pt x="43108" y="512688"/>
                  <a:pt x="0" y="469580"/>
                  <a:pt x="0" y="416404"/>
                </a:cubicBezTo>
                <a:lnTo>
                  <a:pt x="0" y="87168"/>
                </a:lnTo>
                <a:cubicBezTo>
                  <a:pt x="0" y="39026"/>
                  <a:pt x="39026" y="0"/>
                  <a:pt x="871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F7453A99-5678-4954-BAA0-5981ACC28900}"/>
              </a:ext>
            </a:extLst>
          </p:cNvPr>
          <p:cNvSpPr/>
          <p:nvPr/>
        </p:nvSpPr>
        <p:spPr>
          <a:xfrm>
            <a:off x="4277571" y="3993868"/>
            <a:ext cx="423453" cy="1008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1AF116CE-B3D2-4545-B62B-823844B3F64A}"/>
              </a:ext>
            </a:extLst>
          </p:cNvPr>
          <p:cNvSpPr/>
          <p:nvPr/>
        </p:nvSpPr>
        <p:spPr>
          <a:xfrm flipH="1">
            <a:off x="5287831" y="3992411"/>
            <a:ext cx="423453" cy="1008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58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5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2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4882" y="1234317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FC1C5D7B-069D-4D86-9B57-5AF9EF224D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21285" r="69308" b="58221"/>
          <a:stretch/>
        </p:blipFill>
        <p:spPr>
          <a:xfrm>
            <a:off x="3790347" y="2158984"/>
            <a:ext cx="3670678" cy="1401257"/>
          </a:xfrm>
          <a:custGeom>
            <a:avLst/>
            <a:gdLst>
              <a:gd name="connsiteX0" fmla="*/ 0 w 3670678"/>
              <a:gd name="connsiteY0" fmla="*/ 0 h 1401257"/>
              <a:gd name="connsiteX1" fmla="*/ 3670678 w 3670678"/>
              <a:gd name="connsiteY1" fmla="*/ 0 h 1401257"/>
              <a:gd name="connsiteX2" fmla="*/ 3670678 w 3670678"/>
              <a:gd name="connsiteY2" fmla="*/ 1401257 h 1401257"/>
              <a:gd name="connsiteX3" fmla="*/ 0 w 3670678"/>
              <a:gd name="connsiteY3" fmla="*/ 1401257 h 140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0678" h="1401257">
                <a:moveTo>
                  <a:pt x="0" y="0"/>
                </a:moveTo>
                <a:lnTo>
                  <a:pt x="3670678" y="0"/>
                </a:lnTo>
                <a:lnTo>
                  <a:pt x="3670678" y="1401257"/>
                </a:lnTo>
                <a:lnTo>
                  <a:pt x="0" y="1401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547655" y="20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65912DD-0E0F-470F-857F-D6E2F6C40F74}"/>
              </a:ext>
            </a:extLst>
          </p:cNvPr>
          <p:cNvGrpSpPr/>
          <p:nvPr/>
        </p:nvGrpSpPr>
        <p:grpSpPr>
          <a:xfrm>
            <a:off x="282305" y="3951628"/>
            <a:ext cx="2771798" cy="2073834"/>
            <a:chOff x="1800493" y="4149531"/>
            <a:chExt cx="2771798" cy="207383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2740591" y="5755577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4337722" y="4763253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1DB2B16-F78B-4157-9D32-3C80735CAA6C}"/>
                </a:ext>
              </a:extLst>
            </p:cNvPr>
            <p:cNvSpPr/>
            <p:nvPr/>
          </p:nvSpPr>
          <p:spPr>
            <a:xfrm rot="21354135">
              <a:off x="2822502" y="4802767"/>
              <a:ext cx="1718492" cy="969692"/>
            </a:xfrm>
            <a:custGeom>
              <a:avLst/>
              <a:gdLst>
                <a:gd name="connsiteX0" fmla="*/ 0 w 746760"/>
                <a:gd name="connsiteY0" fmla="*/ 0 h 105228"/>
                <a:gd name="connsiteX1" fmla="*/ 746760 w 746760"/>
                <a:gd name="connsiteY1" fmla="*/ 0 h 105228"/>
                <a:gd name="connsiteX2" fmla="*/ 746760 w 746760"/>
                <a:gd name="connsiteY2" fmla="*/ 105228 h 105228"/>
                <a:gd name="connsiteX3" fmla="*/ 0 w 746760"/>
                <a:gd name="connsiteY3" fmla="*/ 105228 h 105228"/>
                <a:gd name="connsiteX4" fmla="*/ 0 w 746760"/>
                <a:gd name="connsiteY4" fmla="*/ 0 h 105228"/>
                <a:gd name="connsiteX0" fmla="*/ 0 w 1714500"/>
                <a:gd name="connsiteY0" fmla="*/ 563880 h 669108"/>
                <a:gd name="connsiteX1" fmla="*/ 1714500 w 1714500"/>
                <a:gd name="connsiteY1" fmla="*/ 0 h 669108"/>
                <a:gd name="connsiteX2" fmla="*/ 746760 w 1714500"/>
                <a:gd name="connsiteY2" fmla="*/ 669108 h 669108"/>
                <a:gd name="connsiteX3" fmla="*/ 0 w 1714500"/>
                <a:gd name="connsiteY3" fmla="*/ 669108 h 669108"/>
                <a:gd name="connsiteX4" fmla="*/ 0 w 1714500"/>
                <a:gd name="connsiteY4" fmla="*/ 563880 h 669108"/>
                <a:gd name="connsiteX0" fmla="*/ 0 w 1760220"/>
                <a:gd name="connsiteY0" fmla="*/ 563880 h 669108"/>
                <a:gd name="connsiteX1" fmla="*/ 1714500 w 1760220"/>
                <a:gd name="connsiteY1" fmla="*/ 0 h 669108"/>
                <a:gd name="connsiteX2" fmla="*/ 1760220 w 1760220"/>
                <a:gd name="connsiteY2" fmla="*/ 44268 h 669108"/>
                <a:gd name="connsiteX3" fmla="*/ 0 w 1760220"/>
                <a:gd name="connsiteY3" fmla="*/ 669108 h 669108"/>
                <a:gd name="connsiteX4" fmla="*/ 0 w 1760220"/>
                <a:gd name="connsiteY4" fmla="*/ 563880 h 669108"/>
                <a:gd name="connsiteX0" fmla="*/ 0 w 1734026"/>
                <a:gd name="connsiteY0" fmla="*/ 563880 h 669108"/>
                <a:gd name="connsiteX1" fmla="*/ 1714500 w 1734026"/>
                <a:gd name="connsiteY1" fmla="*/ 0 h 669108"/>
                <a:gd name="connsiteX2" fmla="*/ 1734026 w 1734026"/>
                <a:gd name="connsiteY2" fmla="*/ 53793 h 669108"/>
                <a:gd name="connsiteX3" fmla="*/ 0 w 1734026"/>
                <a:gd name="connsiteY3" fmla="*/ 669108 h 669108"/>
                <a:gd name="connsiteX4" fmla="*/ 0 w 1734026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1 w 1815352"/>
                <a:gd name="connsiteY0" fmla="*/ 632258 h 669108"/>
                <a:gd name="connsiteX1" fmla="*/ 1812495 w 1815352"/>
                <a:gd name="connsiteY1" fmla="*/ 0 h 669108"/>
                <a:gd name="connsiteX2" fmla="*/ 1815352 w 1815352"/>
                <a:gd name="connsiteY2" fmla="*/ 56174 h 669108"/>
                <a:gd name="connsiteX3" fmla="*/ 97995 w 1815352"/>
                <a:gd name="connsiteY3" fmla="*/ 669108 h 669108"/>
                <a:gd name="connsiteX4" fmla="*/ 1 w 1815352"/>
                <a:gd name="connsiteY4" fmla="*/ 632258 h 669108"/>
                <a:gd name="connsiteX0" fmla="*/ 0 w 1815351"/>
                <a:gd name="connsiteY0" fmla="*/ 632258 h 696386"/>
                <a:gd name="connsiteX1" fmla="*/ 1812494 w 1815351"/>
                <a:gd name="connsiteY1" fmla="*/ 0 h 696386"/>
                <a:gd name="connsiteX2" fmla="*/ 1815351 w 1815351"/>
                <a:gd name="connsiteY2" fmla="*/ 56174 h 696386"/>
                <a:gd name="connsiteX3" fmla="*/ 968 w 1815351"/>
                <a:gd name="connsiteY3" fmla="*/ 696386 h 696386"/>
                <a:gd name="connsiteX4" fmla="*/ 0 w 1815351"/>
                <a:gd name="connsiteY4" fmla="*/ 632258 h 6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351" h="696386">
                  <a:moveTo>
                    <a:pt x="0" y="632258"/>
                  </a:moveTo>
                  <a:lnTo>
                    <a:pt x="1812494" y="0"/>
                  </a:lnTo>
                  <a:lnTo>
                    <a:pt x="1815351" y="56174"/>
                  </a:lnTo>
                  <a:cubicBezTo>
                    <a:pt x="1252425" y="267629"/>
                    <a:pt x="573420" y="492075"/>
                    <a:pt x="968" y="696386"/>
                  </a:cubicBezTo>
                  <a:cubicBezTo>
                    <a:pt x="645" y="675010"/>
                    <a:pt x="323" y="653634"/>
                    <a:pt x="0" y="63225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1808597" y="5659229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EEAB67-EF52-448A-9040-FD57BC2DA037}"/>
                </a:ext>
              </a:extLst>
            </p:cNvPr>
            <p:cNvGrpSpPr/>
            <p:nvPr/>
          </p:nvGrpSpPr>
          <p:grpSpPr>
            <a:xfrm>
              <a:off x="1800493" y="4149531"/>
              <a:ext cx="2771798" cy="1675594"/>
              <a:chOff x="1800493" y="4149531"/>
              <a:chExt cx="2771798" cy="1675594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309AC41-7BE0-4296-B543-0BDA4627E5A6}"/>
                  </a:ext>
                </a:extLst>
              </p:cNvPr>
              <p:cNvSpPr/>
              <p:nvPr/>
            </p:nvSpPr>
            <p:spPr>
              <a:xfrm>
                <a:off x="1830705" y="4694587"/>
                <a:ext cx="2628932" cy="1038797"/>
              </a:xfrm>
              <a:custGeom>
                <a:avLst/>
                <a:gdLst>
                  <a:gd name="connsiteX0" fmla="*/ 0 w 1038257"/>
                  <a:gd name="connsiteY0" fmla="*/ 0 h 48197"/>
                  <a:gd name="connsiteX1" fmla="*/ 1038257 w 1038257"/>
                  <a:gd name="connsiteY1" fmla="*/ 0 h 48197"/>
                  <a:gd name="connsiteX2" fmla="*/ 1038257 w 1038257"/>
                  <a:gd name="connsiteY2" fmla="*/ 48197 h 48197"/>
                  <a:gd name="connsiteX3" fmla="*/ 0 w 1038257"/>
                  <a:gd name="connsiteY3" fmla="*/ 48197 h 48197"/>
                  <a:gd name="connsiteX4" fmla="*/ 0 w 1038257"/>
                  <a:gd name="connsiteY4" fmla="*/ 0 h 48197"/>
                  <a:gd name="connsiteX0" fmla="*/ 2057400 w 2057400"/>
                  <a:gd name="connsiteY0" fmla="*/ 0 h 576835"/>
                  <a:gd name="connsiteX1" fmla="*/ 1038257 w 2057400"/>
                  <a:gd name="connsiteY1" fmla="*/ 528638 h 576835"/>
                  <a:gd name="connsiteX2" fmla="*/ 1038257 w 2057400"/>
                  <a:gd name="connsiteY2" fmla="*/ 576835 h 576835"/>
                  <a:gd name="connsiteX3" fmla="*/ 0 w 2057400"/>
                  <a:gd name="connsiteY3" fmla="*/ 576835 h 576835"/>
                  <a:gd name="connsiteX4" fmla="*/ 2057400 w 2057400"/>
                  <a:gd name="connsiteY4" fmla="*/ 0 h 576835"/>
                  <a:gd name="connsiteX0" fmla="*/ 2057400 w 2757519"/>
                  <a:gd name="connsiteY0" fmla="*/ 0 h 576835"/>
                  <a:gd name="connsiteX1" fmla="*/ 2757519 w 2757519"/>
                  <a:gd name="connsiteY1" fmla="*/ 14288 h 576835"/>
                  <a:gd name="connsiteX2" fmla="*/ 1038257 w 2757519"/>
                  <a:gd name="connsiteY2" fmla="*/ 576835 h 576835"/>
                  <a:gd name="connsiteX3" fmla="*/ 0 w 2757519"/>
                  <a:gd name="connsiteY3" fmla="*/ 576835 h 576835"/>
                  <a:gd name="connsiteX4" fmla="*/ 2057400 w 2757519"/>
                  <a:gd name="connsiteY4" fmla="*/ 0 h 576835"/>
                  <a:gd name="connsiteX0" fmla="*/ 2057400 w 2752757"/>
                  <a:gd name="connsiteY0" fmla="*/ 0 h 576835"/>
                  <a:gd name="connsiteX1" fmla="*/ 2752757 w 2752757"/>
                  <a:gd name="connsiteY1" fmla="*/ 14288 h 576835"/>
                  <a:gd name="connsiteX2" fmla="*/ 1038257 w 2752757"/>
                  <a:gd name="connsiteY2" fmla="*/ 576835 h 576835"/>
                  <a:gd name="connsiteX3" fmla="*/ 0 w 2752757"/>
                  <a:gd name="connsiteY3" fmla="*/ 576835 h 576835"/>
                  <a:gd name="connsiteX4" fmla="*/ 2057400 w 2752757"/>
                  <a:gd name="connsiteY4" fmla="*/ 0 h 576835"/>
                  <a:gd name="connsiteX0" fmla="*/ 2014537 w 2752757"/>
                  <a:gd name="connsiteY0" fmla="*/ 0 h 967360"/>
                  <a:gd name="connsiteX1" fmla="*/ 2752757 w 2752757"/>
                  <a:gd name="connsiteY1" fmla="*/ 404813 h 967360"/>
                  <a:gd name="connsiteX2" fmla="*/ 1038257 w 2752757"/>
                  <a:gd name="connsiteY2" fmla="*/ 967360 h 967360"/>
                  <a:gd name="connsiteX3" fmla="*/ 0 w 2752757"/>
                  <a:gd name="connsiteY3" fmla="*/ 967360 h 967360"/>
                  <a:gd name="connsiteX4" fmla="*/ 2014537 w 2752757"/>
                  <a:gd name="connsiteY4" fmla="*/ 0 h 967360"/>
                  <a:gd name="connsiteX0" fmla="*/ 2014537 w 2652744"/>
                  <a:gd name="connsiteY0" fmla="*/ 0 h 967360"/>
                  <a:gd name="connsiteX1" fmla="*/ 2652744 w 2652744"/>
                  <a:gd name="connsiteY1" fmla="*/ 85725 h 967360"/>
                  <a:gd name="connsiteX2" fmla="*/ 1038257 w 2652744"/>
                  <a:gd name="connsiteY2" fmla="*/ 967360 h 967360"/>
                  <a:gd name="connsiteX3" fmla="*/ 0 w 2652744"/>
                  <a:gd name="connsiteY3" fmla="*/ 967360 h 967360"/>
                  <a:gd name="connsiteX4" fmla="*/ 2014537 w 2652744"/>
                  <a:gd name="connsiteY4" fmla="*/ 0 h 967360"/>
                  <a:gd name="connsiteX0" fmla="*/ 2014537 w 2628932"/>
                  <a:gd name="connsiteY0" fmla="*/ 4762 h 972122"/>
                  <a:gd name="connsiteX1" fmla="*/ 2628932 w 2628932"/>
                  <a:gd name="connsiteY1" fmla="*/ 0 h 972122"/>
                  <a:gd name="connsiteX2" fmla="*/ 1038257 w 2628932"/>
                  <a:gd name="connsiteY2" fmla="*/ 972122 h 972122"/>
                  <a:gd name="connsiteX3" fmla="*/ 0 w 2628932"/>
                  <a:gd name="connsiteY3" fmla="*/ 972122 h 972122"/>
                  <a:gd name="connsiteX4" fmla="*/ 2014537 w 2628932"/>
                  <a:gd name="connsiteY4" fmla="*/ 4762 h 972122"/>
                  <a:gd name="connsiteX0" fmla="*/ 2062162 w 2628932"/>
                  <a:gd name="connsiteY0" fmla="*/ 0 h 1029272"/>
                  <a:gd name="connsiteX1" fmla="*/ 2628932 w 2628932"/>
                  <a:gd name="connsiteY1" fmla="*/ 57150 h 1029272"/>
                  <a:gd name="connsiteX2" fmla="*/ 1038257 w 2628932"/>
                  <a:gd name="connsiteY2" fmla="*/ 1029272 h 1029272"/>
                  <a:gd name="connsiteX3" fmla="*/ 0 w 2628932"/>
                  <a:gd name="connsiteY3" fmla="*/ 1029272 h 1029272"/>
                  <a:gd name="connsiteX4" fmla="*/ 2062162 w 2628932"/>
                  <a:gd name="connsiteY4" fmla="*/ 0 h 1029272"/>
                  <a:gd name="connsiteX0" fmla="*/ 2062162 w 2628932"/>
                  <a:gd name="connsiteY0" fmla="*/ 0 h 1038797"/>
                  <a:gd name="connsiteX1" fmla="*/ 2628932 w 2628932"/>
                  <a:gd name="connsiteY1" fmla="*/ 66675 h 1038797"/>
                  <a:gd name="connsiteX2" fmla="*/ 1038257 w 2628932"/>
                  <a:gd name="connsiteY2" fmla="*/ 1038797 h 1038797"/>
                  <a:gd name="connsiteX3" fmla="*/ 0 w 2628932"/>
                  <a:gd name="connsiteY3" fmla="*/ 1038797 h 1038797"/>
                  <a:gd name="connsiteX4" fmla="*/ 2062162 w 2628932"/>
                  <a:gd name="connsiteY4" fmla="*/ 0 h 10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932" h="1038797">
                    <a:moveTo>
                      <a:pt x="2062162" y="0"/>
                    </a:moveTo>
                    <a:lnTo>
                      <a:pt x="2628932" y="66675"/>
                    </a:lnTo>
                    <a:lnTo>
                      <a:pt x="1038257" y="1038797"/>
                    </a:lnTo>
                    <a:lnTo>
                      <a:pt x="0" y="1038797"/>
                    </a:lnTo>
                    <a:lnTo>
                      <a:pt x="2062162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59">
                <a:extLst>
                  <a:ext uri="{FF2B5EF4-FFF2-40B4-BE49-F238E27FC236}">
                    <a16:creationId xmlns:a16="http://schemas.microsoft.com/office/drawing/2014/main" id="{56CED9CA-93BC-47D1-AAE4-53006B8EE959}"/>
                  </a:ext>
                </a:extLst>
              </p:cNvPr>
              <p:cNvSpPr/>
              <p:nvPr/>
            </p:nvSpPr>
            <p:spPr>
              <a:xfrm>
                <a:off x="3884894" y="4248979"/>
                <a:ext cx="596851" cy="510260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54E558A7-251A-477A-878C-2EC35E7E60A3}"/>
                  </a:ext>
                </a:extLst>
              </p:cNvPr>
              <p:cNvSpPr/>
              <p:nvPr/>
            </p:nvSpPr>
            <p:spPr>
              <a:xfrm>
                <a:off x="3407095" y="4406921"/>
                <a:ext cx="596851" cy="644433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02DC7B7-240F-4228-A0D2-A46E249D9B22}"/>
                  </a:ext>
                </a:extLst>
              </p:cNvPr>
              <p:cNvSpPr/>
              <p:nvPr/>
            </p:nvSpPr>
            <p:spPr>
              <a:xfrm>
                <a:off x="1800493" y="4149531"/>
                <a:ext cx="2771798" cy="669108"/>
              </a:xfrm>
              <a:custGeom>
                <a:avLst/>
                <a:gdLst>
                  <a:gd name="connsiteX0" fmla="*/ 2026920 w 2771798"/>
                  <a:gd name="connsiteY0" fmla="*/ 6300 h 669108"/>
                  <a:gd name="connsiteX1" fmla="*/ 2739268 w 2771798"/>
                  <a:gd name="connsiteY1" fmla="*/ 6300 h 669108"/>
                  <a:gd name="connsiteX2" fmla="*/ 1055248 w 2771798"/>
                  <a:gd name="connsiteY2" fmla="*/ 563146 h 669108"/>
                  <a:gd name="connsiteX3" fmla="*/ 0 w 2771798"/>
                  <a:gd name="connsiteY3" fmla="*/ 563146 h 669108"/>
                  <a:gd name="connsiteX4" fmla="*/ 2768941 w 2771798"/>
                  <a:gd name="connsiteY4" fmla="*/ 0 h 669108"/>
                  <a:gd name="connsiteX5" fmla="*/ 2771798 w 2771798"/>
                  <a:gd name="connsiteY5" fmla="*/ 56174 h 669108"/>
                  <a:gd name="connsiteX6" fmla="*/ 1054441 w 2771798"/>
                  <a:gd name="connsiteY6" fmla="*/ 669108 h 669108"/>
                  <a:gd name="connsiteX7" fmla="*/ 1054441 w 2771798"/>
                  <a:gd name="connsiteY7" fmla="*/ 563880 h 6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1798" h="669108">
                    <a:moveTo>
                      <a:pt x="2026920" y="6300"/>
                    </a:moveTo>
                    <a:lnTo>
                      <a:pt x="2739268" y="6300"/>
                    </a:lnTo>
                    <a:lnTo>
                      <a:pt x="1055248" y="563146"/>
                    </a:lnTo>
                    <a:lnTo>
                      <a:pt x="0" y="563146"/>
                    </a:lnTo>
                    <a:close/>
                    <a:moveTo>
                      <a:pt x="2768941" y="0"/>
                    </a:moveTo>
                    <a:lnTo>
                      <a:pt x="2771798" y="56174"/>
                    </a:lnTo>
                    <a:cubicBezTo>
                      <a:pt x="2208872" y="267629"/>
                      <a:pt x="1626893" y="464797"/>
                      <a:pt x="1054441" y="669108"/>
                    </a:cubicBezTo>
                    <a:lnTo>
                      <a:pt x="1054441" y="56388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F849EA2-8D00-4301-9E8D-6565049F969A}"/>
                  </a:ext>
                </a:extLst>
              </p:cNvPr>
              <p:cNvSpPr/>
              <p:nvPr/>
            </p:nvSpPr>
            <p:spPr>
              <a:xfrm>
                <a:off x="2790052" y="4603164"/>
                <a:ext cx="651197" cy="768417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F955CE-D3CB-4AA7-82ED-57A82D1F7EA8}"/>
                  </a:ext>
                </a:extLst>
              </p:cNvPr>
              <p:cNvSpPr/>
              <p:nvPr/>
            </p:nvSpPr>
            <p:spPr>
              <a:xfrm>
                <a:off x="1800493" y="4716780"/>
                <a:ext cx="1043905" cy="110834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312933" y="2850850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34E24DD-0E07-4D19-B3DA-50B0B7A824C5}"/>
              </a:ext>
            </a:extLst>
          </p:cNvPr>
          <p:cNvGrpSpPr/>
          <p:nvPr/>
        </p:nvGrpSpPr>
        <p:grpSpPr>
          <a:xfrm>
            <a:off x="5084710" y="4248136"/>
            <a:ext cx="1651401" cy="1746026"/>
            <a:chOff x="5084710" y="4248136"/>
            <a:chExt cx="1651401" cy="174602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33BA9D6-BA64-4FF1-92CD-294C542DB15D}"/>
                </a:ext>
              </a:extLst>
            </p:cNvPr>
            <p:cNvGrpSpPr/>
            <p:nvPr/>
          </p:nvGrpSpPr>
          <p:grpSpPr>
            <a:xfrm>
              <a:off x="5148845" y="4849095"/>
              <a:ext cx="1526275" cy="584696"/>
              <a:chOff x="4692419" y="4778777"/>
              <a:chExt cx="1616267" cy="584696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7CC0FA3-21BE-4CCB-A533-E06CF8A92667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2">
                <a:extLst>
                  <a:ext uri="{FF2B5EF4-FFF2-40B4-BE49-F238E27FC236}">
                    <a16:creationId xmlns:a16="http://schemas.microsoft.com/office/drawing/2014/main" id="{F3FC97B9-6495-4EEE-861D-40F32E212E2B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E4B84-17CC-4A86-BC8B-D75C5A58EA57}"/>
                </a:ext>
              </a:extLst>
            </p:cNvPr>
            <p:cNvSpPr/>
            <p:nvPr/>
          </p:nvSpPr>
          <p:spPr>
            <a:xfrm>
              <a:off x="6578184" y="4801672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72D98F-E914-4471-A346-C2FA746A52AC}"/>
                </a:ext>
              </a:extLst>
            </p:cNvPr>
            <p:cNvSpPr/>
            <p:nvPr/>
          </p:nvSpPr>
          <p:spPr>
            <a:xfrm>
              <a:off x="5132681" y="4792135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BF3FE33-A99A-4D04-93EB-D0E1BA684A19}"/>
                </a:ext>
              </a:extLst>
            </p:cNvPr>
            <p:cNvGrpSpPr/>
            <p:nvPr/>
          </p:nvGrpSpPr>
          <p:grpSpPr>
            <a:xfrm>
              <a:off x="5511197" y="4714462"/>
              <a:ext cx="856261" cy="578455"/>
              <a:chOff x="4997219" y="5101329"/>
              <a:chExt cx="972106" cy="104591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D9E1D67C-2989-4EF7-83AE-16169B7E9C05}"/>
                  </a:ext>
                </a:extLst>
              </p:cNvPr>
              <p:cNvGrpSpPr/>
              <p:nvPr/>
            </p:nvGrpSpPr>
            <p:grpSpPr>
              <a:xfrm>
                <a:off x="5385527" y="5101329"/>
                <a:ext cx="583798" cy="1045915"/>
                <a:chOff x="5385527" y="5101329"/>
                <a:chExt cx="583798" cy="104591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B5A7A689-EC05-4FE3-980C-0B39438F958B}"/>
                    </a:ext>
                  </a:extLst>
                </p:cNvPr>
                <p:cNvSpPr/>
                <p:nvPr/>
              </p:nvSpPr>
              <p:spPr>
                <a:xfrm>
                  <a:off x="5407140" y="5363473"/>
                  <a:ext cx="540572" cy="783771"/>
                </a:xfrm>
                <a:prstGeom prst="roundRect">
                  <a:avLst/>
                </a:prstGeom>
                <a:solidFill>
                  <a:srgbClr val="666633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6281D02D-82DD-4BE9-9B87-E7DF323680F9}"/>
                    </a:ext>
                  </a:extLst>
                </p:cNvPr>
                <p:cNvSpPr/>
                <p:nvPr/>
              </p:nvSpPr>
              <p:spPr>
                <a:xfrm>
                  <a:off x="5385527" y="5232401"/>
                  <a:ext cx="540572" cy="783771"/>
                </a:xfrm>
                <a:prstGeom prst="roundRect">
                  <a:avLst/>
                </a:prstGeom>
                <a:solidFill>
                  <a:srgbClr val="202020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54EDB106-AED6-4923-AA79-E29A2B91A430}"/>
                    </a:ext>
                  </a:extLst>
                </p:cNvPr>
                <p:cNvSpPr/>
                <p:nvPr/>
              </p:nvSpPr>
              <p:spPr>
                <a:xfrm>
                  <a:off x="5428753" y="5101329"/>
                  <a:ext cx="540572" cy="783771"/>
                </a:xfrm>
                <a:prstGeom prst="roundRect">
                  <a:avLst/>
                </a:prstGeom>
                <a:solidFill>
                  <a:srgbClr val="B6793C"/>
                </a:solidFill>
                <a:ln>
                  <a:solidFill>
                    <a:srgbClr val="B6793C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F7938B-57A2-4CEE-AC53-30279FF598B4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23FD5C39-3C38-4179-876A-30C4B84333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6751DEB-A0CD-43A9-9CAD-D5697C288E52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E696901-1BE2-4AC9-A8A3-8B0B9FFBF1F2}"/>
                </a:ext>
              </a:extLst>
            </p:cNvPr>
            <p:cNvGrpSpPr/>
            <p:nvPr/>
          </p:nvGrpSpPr>
          <p:grpSpPr>
            <a:xfrm>
              <a:off x="5084710" y="4248136"/>
              <a:ext cx="1651401" cy="584696"/>
              <a:chOff x="4692419" y="4778777"/>
              <a:chExt cx="1616267" cy="584696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F914992-782F-470D-828F-9039804A4036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C57DB63-D4D1-43BC-9340-C1C8F54CDAA7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4040" y="1912689"/>
            <a:ext cx="4642445" cy="2583995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E19E51-96B2-4028-81C1-6B7BCB20D696}"/>
              </a:ext>
            </a:extLst>
          </p:cNvPr>
          <p:cNvGrpSpPr/>
          <p:nvPr/>
        </p:nvGrpSpPr>
        <p:grpSpPr>
          <a:xfrm>
            <a:off x="8281111" y="2850850"/>
            <a:ext cx="569130" cy="1739572"/>
            <a:chOff x="8281111" y="2850850"/>
            <a:chExt cx="569130" cy="173957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B4FA73-F346-4BE4-AC5C-58DA8FD96931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7A4829F-8AF4-4C51-842D-5E8D86DD2F36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532B99-7229-4F13-B1AD-59A41F1F00D1}"/>
                </a:ext>
              </a:extLst>
            </p:cNvPr>
            <p:cNvSpPr/>
            <p:nvPr/>
          </p:nvSpPr>
          <p:spPr>
            <a:xfrm>
              <a:off x="8463113" y="3122942"/>
              <a:ext cx="181616" cy="181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43C640D-030D-487F-85AC-A21CD3DC1279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DF3291B-486D-4053-90A7-064F20851B1D}"/>
              </a:ext>
            </a:extLst>
          </p:cNvPr>
          <p:cNvGrpSpPr/>
          <p:nvPr/>
        </p:nvGrpSpPr>
        <p:grpSpPr>
          <a:xfrm>
            <a:off x="5668531" y="8309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13F6159-CD9D-448A-823B-2CC901889B61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4E2C774-4994-4085-8445-EA6C54F54C9E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4" name="Oval 163">
            <a:extLst>
              <a:ext uri="{FF2B5EF4-FFF2-40B4-BE49-F238E27FC236}">
                <a16:creationId xmlns:a16="http://schemas.microsoft.com/office/drawing/2014/main" id="{FD18901E-F337-4A65-9004-0B6855156E2F}"/>
              </a:ext>
            </a:extLst>
          </p:cNvPr>
          <p:cNvSpPr/>
          <p:nvPr/>
        </p:nvSpPr>
        <p:spPr>
          <a:xfrm>
            <a:off x="5410141" y="3653"/>
            <a:ext cx="681166" cy="749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298839F-6182-42DD-BF9D-6CE333220EB9}"/>
              </a:ext>
            </a:extLst>
          </p:cNvPr>
          <p:cNvGrpSpPr/>
          <p:nvPr/>
        </p:nvGrpSpPr>
        <p:grpSpPr>
          <a:xfrm>
            <a:off x="5815723" y="-316101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2ABE115-F3B1-454A-9767-69BF4F9F439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6024181-0E55-46FB-A73B-A0C5933A5BAF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28E5C2-E908-4F33-AE0C-8481C14574BC}"/>
              </a:ext>
            </a:extLst>
          </p:cNvPr>
          <p:cNvGrpSpPr/>
          <p:nvPr/>
        </p:nvGrpSpPr>
        <p:grpSpPr>
          <a:xfrm>
            <a:off x="5517366" y="-481145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EF4BB00-C8F1-4B25-A77A-031DF6E6DFF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20BF807-A91D-43A6-9942-1E56AF8B673A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86C3698-0DB3-42A8-9ADB-D34934F948A5}"/>
              </a:ext>
            </a:extLst>
          </p:cNvPr>
          <p:cNvGrpSpPr/>
          <p:nvPr/>
        </p:nvGrpSpPr>
        <p:grpSpPr>
          <a:xfrm flipH="1">
            <a:off x="8629892" y="3539716"/>
            <a:ext cx="3403766" cy="2306032"/>
            <a:chOff x="2606040" y="3442581"/>
            <a:chExt cx="2301240" cy="1559077"/>
          </a:xfrm>
        </p:grpSpPr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90159819-0623-4667-BC57-25793D727AAC}"/>
                </a:ext>
              </a:extLst>
            </p:cNvPr>
            <p:cNvSpPr/>
            <p:nvPr/>
          </p:nvSpPr>
          <p:spPr>
            <a:xfrm>
              <a:off x="2899526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66EE6B52-28AA-4152-A2C0-B8F013E3C1DE}"/>
                </a:ext>
              </a:extLst>
            </p:cNvPr>
            <p:cNvSpPr/>
            <p:nvPr/>
          </p:nvSpPr>
          <p:spPr>
            <a:xfrm>
              <a:off x="3938592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9820EAA4-FBCE-4793-99F2-1B64D24D1D70}"/>
                </a:ext>
              </a:extLst>
            </p:cNvPr>
            <p:cNvSpPr/>
            <p:nvPr/>
          </p:nvSpPr>
          <p:spPr>
            <a:xfrm>
              <a:off x="4796928" y="4078728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Rectangle 2">
              <a:extLst>
                <a:ext uri="{FF2B5EF4-FFF2-40B4-BE49-F238E27FC236}">
                  <a16:creationId xmlns:a16="http://schemas.microsoft.com/office/drawing/2014/main" id="{307DB0A7-DDDB-4C3A-8D59-555878BFC04D}"/>
                </a:ext>
              </a:extLst>
            </p:cNvPr>
            <p:cNvSpPr/>
            <p:nvPr/>
          </p:nvSpPr>
          <p:spPr>
            <a:xfrm>
              <a:off x="2606040" y="3442581"/>
              <a:ext cx="2301240" cy="1365639"/>
            </a:xfrm>
            <a:custGeom>
              <a:avLst/>
              <a:gdLst>
                <a:gd name="connsiteX0" fmla="*/ 0 w 800100"/>
                <a:gd name="connsiteY0" fmla="*/ 0 h 281940"/>
                <a:gd name="connsiteX1" fmla="*/ 800100 w 800100"/>
                <a:gd name="connsiteY1" fmla="*/ 0 h 281940"/>
                <a:gd name="connsiteX2" fmla="*/ 800100 w 800100"/>
                <a:gd name="connsiteY2" fmla="*/ 281940 h 281940"/>
                <a:gd name="connsiteX3" fmla="*/ 0 w 800100"/>
                <a:gd name="connsiteY3" fmla="*/ 281940 h 281940"/>
                <a:gd name="connsiteX4" fmla="*/ 0 w 800100"/>
                <a:gd name="connsiteY4" fmla="*/ 0 h 281940"/>
                <a:gd name="connsiteX0" fmla="*/ 0 w 1607820"/>
                <a:gd name="connsiteY0" fmla="*/ 236220 h 518160"/>
                <a:gd name="connsiteX1" fmla="*/ 1607820 w 1607820"/>
                <a:gd name="connsiteY1" fmla="*/ 0 h 518160"/>
                <a:gd name="connsiteX2" fmla="*/ 800100 w 1607820"/>
                <a:gd name="connsiteY2" fmla="*/ 518160 h 518160"/>
                <a:gd name="connsiteX3" fmla="*/ 0 w 1607820"/>
                <a:gd name="connsiteY3" fmla="*/ 518160 h 518160"/>
                <a:gd name="connsiteX4" fmla="*/ 0 w 1607820"/>
                <a:gd name="connsiteY4" fmla="*/ 236220 h 518160"/>
                <a:gd name="connsiteX0" fmla="*/ 0 w 1607820"/>
                <a:gd name="connsiteY0" fmla="*/ 236220 h 1333500"/>
                <a:gd name="connsiteX1" fmla="*/ 1607820 w 1607820"/>
                <a:gd name="connsiteY1" fmla="*/ 0 h 1333500"/>
                <a:gd name="connsiteX2" fmla="*/ 800100 w 1607820"/>
                <a:gd name="connsiteY2" fmla="*/ 518160 h 1333500"/>
                <a:gd name="connsiteX3" fmla="*/ 198120 w 1607820"/>
                <a:gd name="connsiteY3" fmla="*/ 1333500 h 1333500"/>
                <a:gd name="connsiteX4" fmla="*/ 0 w 1607820"/>
                <a:gd name="connsiteY4" fmla="*/ 236220 h 133350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2302785"/>
                <a:gd name="connsiteY0" fmla="*/ 236220 h 1363980"/>
                <a:gd name="connsiteX1" fmla="*/ 1607820 w 2302785"/>
                <a:gd name="connsiteY1" fmla="*/ 0 h 1363980"/>
                <a:gd name="connsiteX2" fmla="*/ 2301240 w 2302785"/>
                <a:gd name="connsiteY2" fmla="*/ 731520 h 1363980"/>
                <a:gd name="connsiteX3" fmla="*/ 1356360 w 2302785"/>
                <a:gd name="connsiteY3" fmla="*/ 1363980 h 1363980"/>
                <a:gd name="connsiteX4" fmla="*/ 198120 w 2302785"/>
                <a:gd name="connsiteY4" fmla="*/ 1333500 h 1363980"/>
                <a:gd name="connsiteX5" fmla="*/ 0 w 2302785"/>
                <a:gd name="connsiteY5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9080 h 1366840"/>
                <a:gd name="connsiteX1" fmla="*/ 1607820 w 2362631"/>
                <a:gd name="connsiteY1" fmla="*/ 2860 h 1366840"/>
                <a:gd name="connsiteX2" fmla="*/ 1737360 w 2362631"/>
                <a:gd name="connsiteY2" fmla="*/ 216220 h 1366840"/>
                <a:gd name="connsiteX3" fmla="*/ 2263140 w 2362631"/>
                <a:gd name="connsiteY3" fmla="*/ 239080 h 1366840"/>
                <a:gd name="connsiteX4" fmla="*/ 2301240 w 2362631"/>
                <a:gd name="connsiteY4" fmla="*/ 734380 h 1366840"/>
                <a:gd name="connsiteX5" fmla="*/ 1356360 w 2362631"/>
                <a:gd name="connsiteY5" fmla="*/ 1366840 h 1366840"/>
                <a:gd name="connsiteX6" fmla="*/ 198120 w 2362631"/>
                <a:gd name="connsiteY6" fmla="*/ 1336360 h 1366840"/>
                <a:gd name="connsiteX7" fmla="*/ 0 w 2362631"/>
                <a:gd name="connsiteY7" fmla="*/ 239080 h 1366840"/>
                <a:gd name="connsiteX0" fmla="*/ 0 w 2362631"/>
                <a:gd name="connsiteY0" fmla="*/ 237879 h 1365639"/>
                <a:gd name="connsiteX1" fmla="*/ 1607820 w 2362631"/>
                <a:gd name="connsiteY1" fmla="*/ 1659 h 1365639"/>
                <a:gd name="connsiteX2" fmla="*/ 1737360 w 2362631"/>
                <a:gd name="connsiteY2" fmla="*/ 215019 h 1365639"/>
                <a:gd name="connsiteX3" fmla="*/ 2263140 w 2362631"/>
                <a:gd name="connsiteY3" fmla="*/ 237879 h 1365639"/>
                <a:gd name="connsiteX4" fmla="*/ 2301240 w 2362631"/>
                <a:gd name="connsiteY4" fmla="*/ 733179 h 1365639"/>
                <a:gd name="connsiteX5" fmla="*/ 1356360 w 2362631"/>
                <a:gd name="connsiteY5" fmla="*/ 1365639 h 1365639"/>
                <a:gd name="connsiteX6" fmla="*/ 198120 w 2362631"/>
                <a:gd name="connsiteY6" fmla="*/ 1335159 h 1365639"/>
                <a:gd name="connsiteX7" fmla="*/ 0 w 2362631"/>
                <a:gd name="connsiteY7" fmla="*/ 237879 h 1365639"/>
                <a:gd name="connsiteX0" fmla="*/ 0 w 2339588"/>
                <a:gd name="connsiteY0" fmla="*/ 237879 h 1365639"/>
                <a:gd name="connsiteX1" fmla="*/ 1607820 w 2339588"/>
                <a:gd name="connsiteY1" fmla="*/ 1659 h 1365639"/>
                <a:gd name="connsiteX2" fmla="*/ 1737360 w 2339588"/>
                <a:gd name="connsiteY2" fmla="*/ 215019 h 1365639"/>
                <a:gd name="connsiteX3" fmla="*/ 2263140 w 2339588"/>
                <a:gd name="connsiteY3" fmla="*/ 237879 h 1365639"/>
                <a:gd name="connsiteX4" fmla="*/ 2301240 w 2339588"/>
                <a:gd name="connsiteY4" fmla="*/ 733179 h 1365639"/>
                <a:gd name="connsiteX5" fmla="*/ 1356360 w 2339588"/>
                <a:gd name="connsiteY5" fmla="*/ 1365639 h 1365639"/>
                <a:gd name="connsiteX6" fmla="*/ 198120 w 2339588"/>
                <a:gd name="connsiteY6" fmla="*/ 1335159 h 1365639"/>
                <a:gd name="connsiteX7" fmla="*/ 0 w 2339588"/>
                <a:gd name="connsiteY7" fmla="*/ 237879 h 1365639"/>
                <a:gd name="connsiteX0" fmla="*/ 0 w 2301240"/>
                <a:gd name="connsiteY0" fmla="*/ 237879 h 1365639"/>
                <a:gd name="connsiteX1" fmla="*/ 1607820 w 2301240"/>
                <a:gd name="connsiteY1" fmla="*/ 1659 h 1365639"/>
                <a:gd name="connsiteX2" fmla="*/ 1737360 w 2301240"/>
                <a:gd name="connsiteY2" fmla="*/ 215019 h 1365639"/>
                <a:gd name="connsiteX3" fmla="*/ 2263140 w 2301240"/>
                <a:gd name="connsiteY3" fmla="*/ 237879 h 1365639"/>
                <a:gd name="connsiteX4" fmla="*/ 2301240 w 2301240"/>
                <a:gd name="connsiteY4" fmla="*/ 733179 h 1365639"/>
                <a:gd name="connsiteX5" fmla="*/ 1356360 w 2301240"/>
                <a:gd name="connsiteY5" fmla="*/ 1365639 h 1365639"/>
                <a:gd name="connsiteX6" fmla="*/ 198120 w 2301240"/>
                <a:gd name="connsiteY6" fmla="*/ 1335159 h 1365639"/>
                <a:gd name="connsiteX7" fmla="*/ 0 w 2301240"/>
                <a:gd name="connsiteY7" fmla="*/ 237879 h 13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1240" h="1365639">
                  <a:moveTo>
                    <a:pt x="0" y="237879"/>
                  </a:moveTo>
                  <a:lnTo>
                    <a:pt x="1607820" y="1659"/>
                  </a:lnTo>
                  <a:cubicBezTo>
                    <a:pt x="1639570" y="-19931"/>
                    <a:pt x="1628140" y="175649"/>
                    <a:pt x="1737360" y="215019"/>
                  </a:cubicBezTo>
                  <a:cubicBezTo>
                    <a:pt x="1846580" y="254389"/>
                    <a:pt x="2193290" y="126119"/>
                    <a:pt x="2263140" y="237879"/>
                  </a:cubicBezTo>
                  <a:cubicBezTo>
                    <a:pt x="2287270" y="397899"/>
                    <a:pt x="2282190" y="554109"/>
                    <a:pt x="2301240" y="733179"/>
                  </a:cubicBezTo>
                  <a:lnTo>
                    <a:pt x="1356360" y="1365639"/>
                  </a:lnTo>
                  <a:lnTo>
                    <a:pt x="198120" y="1335159"/>
                  </a:lnTo>
                  <a:lnTo>
                    <a:pt x="0" y="23787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Rectangle 3">
              <a:extLst>
                <a:ext uri="{FF2B5EF4-FFF2-40B4-BE49-F238E27FC236}">
                  <a16:creationId xmlns:a16="http://schemas.microsoft.com/office/drawing/2014/main" id="{04B3BFF1-F935-495E-88FB-1B106E740094}"/>
                </a:ext>
              </a:extLst>
            </p:cNvPr>
            <p:cNvSpPr/>
            <p:nvPr/>
          </p:nvSpPr>
          <p:spPr>
            <a:xfrm>
              <a:off x="3145208" y="3862377"/>
              <a:ext cx="1738368" cy="667836"/>
            </a:xfrm>
            <a:custGeom>
              <a:avLst/>
              <a:gdLst>
                <a:gd name="connsiteX0" fmla="*/ 0 w 762000"/>
                <a:gd name="connsiteY0" fmla="*/ 0 h 269680"/>
                <a:gd name="connsiteX1" fmla="*/ 762000 w 762000"/>
                <a:gd name="connsiteY1" fmla="*/ 0 h 269680"/>
                <a:gd name="connsiteX2" fmla="*/ 762000 w 762000"/>
                <a:gd name="connsiteY2" fmla="*/ 269680 h 269680"/>
                <a:gd name="connsiteX3" fmla="*/ 0 w 762000"/>
                <a:gd name="connsiteY3" fmla="*/ 269680 h 269680"/>
                <a:gd name="connsiteX4" fmla="*/ 0 w 762000"/>
                <a:gd name="connsiteY4" fmla="*/ 0 h 269680"/>
                <a:gd name="connsiteX0" fmla="*/ 0 w 819150"/>
                <a:gd name="connsiteY0" fmla="*/ 0 h 269680"/>
                <a:gd name="connsiteX1" fmla="*/ 819150 w 819150"/>
                <a:gd name="connsiteY1" fmla="*/ 28575 h 269680"/>
                <a:gd name="connsiteX2" fmla="*/ 762000 w 819150"/>
                <a:gd name="connsiteY2" fmla="*/ 269680 h 269680"/>
                <a:gd name="connsiteX3" fmla="*/ 0 w 819150"/>
                <a:gd name="connsiteY3" fmla="*/ 269680 h 269680"/>
                <a:gd name="connsiteX4" fmla="*/ 0 w 819150"/>
                <a:gd name="connsiteY4" fmla="*/ 0 h 269680"/>
                <a:gd name="connsiteX0" fmla="*/ 0 w 840239"/>
                <a:gd name="connsiteY0" fmla="*/ 0 h 269680"/>
                <a:gd name="connsiteX1" fmla="*/ 819150 w 840239"/>
                <a:gd name="connsiteY1" fmla="*/ 28575 h 269680"/>
                <a:gd name="connsiteX2" fmla="*/ 839153 w 840239"/>
                <a:gd name="connsiteY2" fmla="*/ 144780 h 269680"/>
                <a:gd name="connsiteX3" fmla="*/ 762000 w 840239"/>
                <a:gd name="connsiteY3" fmla="*/ 269680 h 269680"/>
                <a:gd name="connsiteX4" fmla="*/ 0 w 840239"/>
                <a:gd name="connsiteY4" fmla="*/ 269680 h 269680"/>
                <a:gd name="connsiteX5" fmla="*/ 0 w 840239"/>
                <a:gd name="connsiteY5" fmla="*/ 0 h 269680"/>
                <a:gd name="connsiteX0" fmla="*/ 0 w 840239"/>
                <a:gd name="connsiteY0" fmla="*/ 0 h 674493"/>
                <a:gd name="connsiteX1" fmla="*/ 819150 w 840239"/>
                <a:gd name="connsiteY1" fmla="*/ 28575 h 674493"/>
                <a:gd name="connsiteX2" fmla="*/ 839153 w 840239"/>
                <a:gd name="connsiteY2" fmla="*/ 144780 h 674493"/>
                <a:gd name="connsiteX3" fmla="*/ 42863 w 840239"/>
                <a:gd name="connsiteY3" fmla="*/ 674493 h 674493"/>
                <a:gd name="connsiteX4" fmla="*/ 0 w 840239"/>
                <a:gd name="connsiteY4" fmla="*/ 269680 h 674493"/>
                <a:gd name="connsiteX5" fmla="*/ 0 w 840239"/>
                <a:gd name="connsiteY5" fmla="*/ 0 h 674493"/>
                <a:gd name="connsiteX0" fmla="*/ 0 w 840239"/>
                <a:gd name="connsiteY0" fmla="*/ 36283 h 710776"/>
                <a:gd name="connsiteX1" fmla="*/ 401003 w 840239"/>
                <a:gd name="connsiteY1" fmla="*/ 88 h 710776"/>
                <a:gd name="connsiteX2" fmla="*/ 819150 w 840239"/>
                <a:gd name="connsiteY2" fmla="*/ 64858 h 710776"/>
                <a:gd name="connsiteX3" fmla="*/ 839153 w 840239"/>
                <a:gd name="connsiteY3" fmla="*/ 181063 h 710776"/>
                <a:gd name="connsiteX4" fmla="*/ 42863 w 840239"/>
                <a:gd name="connsiteY4" fmla="*/ 710776 h 710776"/>
                <a:gd name="connsiteX5" fmla="*/ 0 w 840239"/>
                <a:gd name="connsiteY5" fmla="*/ 305963 h 710776"/>
                <a:gd name="connsiteX6" fmla="*/ 0 w 840239"/>
                <a:gd name="connsiteY6" fmla="*/ 36283 h 710776"/>
                <a:gd name="connsiteX0" fmla="*/ 0 w 1321252"/>
                <a:gd name="connsiteY0" fmla="*/ 379105 h 710698"/>
                <a:gd name="connsiteX1" fmla="*/ 882016 w 1321252"/>
                <a:gd name="connsiteY1" fmla="*/ 10 h 710698"/>
                <a:gd name="connsiteX2" fmla="*/ 1300163 w 1321252"/>
                <a:gd name="connsiteY2" fmla="*/ 64780 h 710698"/>
                <a:gd name="connsiteX3" fmla="*/ 1320166 w 1321252"/>
                <a:gd name="connsiteY3" fmla="*/ 180985 h 710698"/>
                <a:gd name="connsiteX4" fmla="*/ 523876 w 1321252"/>
                <a:gd name="connsiteY4" fmla="*/ 710698 h 710698"/>
                <a:gd name="connsiteX5" fmla="*/ 481013 w 1321252"/>
                <a:gd name="connsiteY5" fmla="*/ 305885 h 710698"/>
                <a:gd name="connsiteX6" fmla="*/ 0 w 1321252"/>
                <a:gd name="connsiteY6" fmla="*/ 379105 h 710698"/>
                <a:gd name="connsiteX0" fmla="*/ 0 w 1559377"/>
                <a:gd name="connsiteY0" fmla="*/ 388630 h 710698"/>
                <a:gd name="connsiteX1" fmla="*/ 1120141 w 1559377"/>
                <a:gd name="connsiteY1" fmla="*/ 10 h 710698"/>
                <a:gd name="connsiteX2" fmla="*/ 1538288 w 1559377"/>
                <a:gd name="connsiteY2" fmla="*/ 64780 h 710698"/>
                <a:gd name="connsiteX3" fmla="*/ 1558291 w 1559377"/>
                <a:gd name="connsiteY3" fmla="*/ 180985 h 710698"/>
                <a:gd name="connsiteX4" fmla="*/ 762001 w 1559377"/>
                <a:gd name="connsiteY4" fmla="*/ 710698 h 710698"/>
                <a:gd name="connsiteX5" fmla="*/ 719138 w 1559377"/>
                <a:gd name="connsiteY5" fmla="*/ 305885 h 710698"/>
                <a:gd name="connsiteX6" fmla="*/ 0 w 1559377"/>
                <a:gd name="connsiteY6" fmla="*/ 388630 h 710698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38123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42885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52410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60693"/>
                <a:gd name="connsiteY0" fmla="*/ 345768 h 667836"/>
                <a:gd name="connsiteX1" fmla="*/ 1129666 w 1560693"/>
                <a:gd name="connsiteY1" fmla="*/ 11 h 667836"/>
                <a:gd name="connsiteX2" fmla="*/ 1559897 w 1560693"/>
                <a:gd name="connsiteY2" fmla="*/ 21918 h 667836"/>
                <a:gd name="connsiteX3" fmla="*/ 1558291 w 1560693"/>
                <a:gd name="connsiteY3" fmla="*/ 152410 h 667836"/>
                <a:gd name="connsiteX4" fmla="*/ 762001 w 1560693"/>
                <a:gd name="connsiteY4" fmla="*/ 667836 h 667836"/>
                <a:gd name="connsiteX5" fmla="*/ 719138 w 1560693"/>
                <a:gd name="connsiteY5" fmla="*/ 263023 h 667836"/>
                <a:gd name="connsiteX6" fmla="*/ 0 w 1560693"/>
                <a:gd name="connsiteY6" fmla="*/ 345768 h 667836"/>
                <a:gd name="connsiteX0" fmla="*/ 0 w 1576796"/>
                <a:gd name="connsiteY0" fmla="*/ 345768 h 667836"/>
                <a:gd name="connsiteX1" fmla="*/ 1129666 w 1576796"/>
                <a:gd name="connsiteY1" fmla="*/ 11 h 667836"/>
                <a:gd name="connsiteX2" fmla="*/ 1559897 w 1576796"/>
                <a:gd name="connsiteY2" fmla="*/ 21918 h 667836"/>
                <a:gd name="connsiteX3" fmla="*/ 1575578 w 1576796"/>
                <a:gd name="connsiteY3" fmla="*/ 147647 h 667836"/>
                <a:gd name="connsiteX4" fmla="*/ 762001 w 1576796"/>
                <a:gd name="connsiteY4" fmla="*/ 667836 h 667836"/>
                <a:gd name="connsiteX5" fmla="*/ 719138 w 1576796"/>
                <a:gd name="connsiteY5" fmla="*/ 263023 h 667836"/>
                <a:gd name="connsiteX6" fmla="*/ 0 w 1576796"/>
                <a:gd name="connsiteY6" fmla="*/ 345768 h 667836"/>
                <a:gd name="connsiteX0" fmla="*/ 0 w 1577505"/>
                <a:gd name="connsiteY0" fmla="*/ 345768 h 667836"/>
                <a:gd name="connsiteX1" fmla="*/ 1129666 w 1577505"/>
                <a:gd name="connsiteY1" fmla="*/ 11 h 667836"/>
                <a:gd name="connsiteX2" fmla="*/ 1572863 w 1577505"/>
                <a:gd name="connsiteY2" fmla="*/ 7630 h 667836"/>
                <a:gd name="connsiteX3" fmla="*/ 1575578 w 1577505"/>
                <a:gd name="connsiteY3" fmla="*/ 147647 h 667836"/>
                <a:gd name="connsiteX4" fmla="*/ 762001 w 1577505"/>
                <a:gd name="connsiteY4" fmla="*/ 667836 h 667836"/>
                <a:gd name="connsiteX5" fmla="*/ 719138 w 1577505"/>
                <a:gd name="connsiteY5" fmla="*/ 263023 h 667836"/>
                <a:gd name="connsiteX6" fmla="*/ 0 w 1577505"/>
                <a:gd name="connsiteY6" fmla="*/ 345768 h 6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7505" h="667836">
                  <a:moveTo>
                    <a:pt x="0" y="345768"/>
                  </a:moveTo>
                  <a:cubicBezTo>
                    <a:pt x="120968" y="347991"/>
                    <a:pt x="1008698" y="-2212"/>
                    <a:pt x="1129666" y="11"/>
                  </a:cubicBezTo>
                  <a:lnTo>
                    <a:pt x="1572863" y="7630"/>
                  </a:lnTo>
                  <a:cubicBezTo>
                    <a:pt x="1565243" y="46365"/>
                    <a:pt x="1583198" y="108912"/>
                    <a:pt x="1575578" y="147647"/>
                  </a:cubicBezTo>
                  <a:lnTo>
                    <a:pt x="762001" y="667836"/>
                  </a:lnTo>
                  <a:lnTo>
                    <a:pt x="719138" y="263023"/>
                  </a:lnTo>
                  <a:lnTo>
                    <a:pt x="0" y="3457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Rectangle 4">
              <a:extLst>
                <a:ext uri="{FF2B5EF4-FFF2-40B4-BE49-F238E27FC236}">
                  <a16:creationId xmlns:a16="http://schemas.microsoft.com/office/drawing/2014/main" id="{0CE3209D-3D82-4090-A015-8C89C98CACAF}"/>
                </a:ext>
              </a:extLst>
            </p:cNvPr>
            <p:cNvSpPr/>
            <p:nvPr/>
          </p:nvSpPr>
          <p:spPr>
            <a:xfrm>
              <a:off x="2606041" y="3668548"/>
              <a:ext cx="1378270" cy="1139672"/>
            </a:xfrm>
            <a:custGeom>
              <a:avLst/>
              <a:gdLst>
                <a:gd name="connsiteX0" fmla="*/ 0 w 884873"/>
                <a:gd name="connsiteY0" fmla="*/ 0 h 1098232"/>
                <a:gd name="connsiteX1" fmla="*/ 884873 w 884873"/>
                <a:gd name="connsiteY1" fmla="*/ 0 h 1098232"/>
                <a:gd name="connsiteX2" fmla="*/ 884873 w 884873"/>
                <a:gd name="connsiteY2" fmla="*/ 1098232 h 1098232"/>
                <a:gd name="connsiteX3" fmla="*/ 0 w 884873"/>
                <a:gd name="connsiteY3" fmla="*/ 1098232 h 1098232"/>
                <a:gd name="connsiteX4" fmla="*/ 0 w 884873"/>
                <a:gd name="connsiteY4" fmla="*/ 0 h 1098232"/>
                <a:gd name="connsiteX0" fmla="*/ 0 w 884873"/>
                <a:gd name="connsiteY0" fmla="*/ 0 h 1098232"/>
                <a:gd name="connsiteX1" fmla="*/ 399098 w 884873"/>
                <a:gd name="connsiteY1" fmla="*/ 233362 h 1098232"/>
                <a:gd name="connsiteX2" fmla="*/ 884873 w 884873"/>
                <a:gd name="connsiteY2" fmla="*/ 0 h 1098232"/>
                <a:gd name="connsiteX3" fmla="*/ 884873 w 884873"/>
                <a:gd name="connsiteY3" fmla="*/ 1098232 h 1098232"/>
                <a:gd name="connsiteX4" fmla="*/ 0 w 884873"/>
                <a:gd name="connsiteY4" fmla="*/ 1098232 h 1098232"/>
                <a:gd name="connsiteX5" fmla="*/ 0 w 884873"/>
                <a:gd name="connsiteY5" fmla="*/ 0 h 1098232"/>
                <a:gd name="connsiteX0" fmla="*/ 0 w 884873"/>
                <a:gd name="connsiteY0" fmla="*/ 47481 h 1145713"/>
                <a:gd name="connsiteX1" fmla="*/ 399098 w 884873"/>
                <a:gd name="connsiteY1" fmla="*/ 280843 h 1145713"/>
                <a:gd name="connsiteX2" fmla="*/ 884873 w 884873"/>
                <a:gd name="connsiteY2" fmla="*/ 47481 h 1145713"/>
                <a:gd name="connsiteX3" fmla="*/ 884873 w 884873"/>
                <a:gd name="connsiteY3" fmla="*/ 1145713 h 1145713"/>
                <a:gd name="connsiteX4" fmla="*/ 0 w 884873"/>
                <a:gd name="connsiteY4" fmla="*/ 1145713 h 1145713"/>
                <a:gd name="connsiteX5" fmla="*/ 0 w 884873"/>
                <a:gd name="connsiteY5" fmla="*/ 47481 h 1145713"/>
                <a:gd name="connsiteX0" fmla="*/ 0 w 884873"/>
                <a:gd name="connsiteY0" fmla="*/ 48323 h 1146555"/>
                <a:gd name="connsiteX1" fmla="*/ 341948 w 884873"/>
                <a:gd name="connsiteY1" fmla="*/ 272160 h 1146555"/>
                <a:gd name="connsiteX2" fmla="*/ 884873 w 884873"/>
                <a:gd name="connsiteY2" fmla="*/ 48323 h 1146555"/>
                <a:gd name="connsiteX3" fmla="*/ 884873 w 884873"/>
                <a:gd name="connsiteY3" fmla="*/ 1146555 h 1146555"/>
                <a:gd name="connsiteX4" fmla="*/ 0 w 884873"/>
                <a:gd name="connsiteY4" fmla="*/ 1146555 h 1146555"/>
                <a:gd name="connsiteX5" fmla="*/ 0 w 884873"/>
                <a:gd name="connsiteY5" fmla="*/ 48323 h 1146555"/>
                <a:gd name="connsiteX0" fmla="*/ 0 w 1413510"/>
                <a:gd name="connsiteY0" fmla="*/ 48323 h 1146555"/>
                <a:gd name="connsiteX1" fmla="*/ 341948 w 1413510"/>
                <a:gd name="connsiteY1" fmla="*/ 272160 h 1146555"/>
                <a:gd name="connsiteX2" fmla="*/ 1413510 w 1413510"/>
                <a:gd name="connsiteY2" fmla="*/ 343598 h 1146555"/>
                <a:gd name="connsiteX3" fmla="*/ 884873 w 1413510"/>
                <a:gd name="connsiteY3" fmla="*/ 1146555 h 1146555"/>
                <a:gd name="connsiteX4" fmla="*/ 0 w 1413510"/>
                <a:gd name="connsiteY4" fmla="*/ 1146555 h 1146555"/>
                <a:gd name="connsiteX5" fmla="*/ 0 w 1413510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03693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18273"/>
                <a:gd name="connsiteY0" fmla="*/ 48323 h 1146555"/>
                <a:gd name="connsiteX1" fmla="*/ 341948 w 1418273"/>
                <a:gd name="connsiteY1" fmla="*/ 272160 h 1146555"/>
                <a:gd name="connsiteX2" fmla="*/ 1413510 w 1418273"/>
                <a:gd name="connsiteY2" fmla="*/ 343598 h 1146555"/>
                <a:gd name="connsiteX3" fmla="*/ 1418273 w 1418273"/>
                <a:gd name="connsiteY3" fmla="*/ 1137030 h 1146555"/>
                <a:gd name="connsiteX4" fmla="*/ 0 w 1418273"/>
                <a:gd name="connsiteY4" fmla="*/ 1146555 h 1146555"/>
                <a:gd name="connsiteX5" fmla="*/ 0 w 1418273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22742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22742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37323"/>
                <a:gd name="connsiteY0" fmla="*/ 48323 h 1132268"/>
                <a:gd name="connsiteX1" fmla="*/ 341948 w 1437323"/>
                <a:gd name="connsiteY1" fmla="*/ 272160 h 1132268"/>
                <a:gd name="connsiteX2" fmla="*/ 1413510 w 1437323"/>
                <a:gd name="connsiteY2" fmla="*/ 343598 h 1132268"/>
                <a:gd name="connsiteX3" fmla="*/ 1437323 w 1437323"/>
                <a:gd name="connsiteY3" fmla="*/ 1132267 h 1132268"/>
                <a:gd name="connsiteX4" fmla="*/ 200025 w 1437323"/>
                <a:gd name="connsiteY4" fmla="*/ 1132268 h 1132268"/>
                <a:gd name="connsiteX5" fmla="*/ 0 w 1437323"/>
                <a:gd name="connsiteY5" fmla="*/ 48323 h 1132268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17980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048 h 1124993"/>
                <a:gd name="connsiteX1" fmla="*/ 446724 w 1446848"/>
                <a:gd name="connsiteY1" fmla="*/ 360134 h 1124993"/>
                <a:gd name="connsiteX2" fmla="*/ 1413510 w 1446848"/>
                <a:gd name="connsiteY2" fmla="*/ 336323 h 1124993"/>
                <a:gd name="connsiteX3" fmla="*/ 1446848 w 1446848"/>
                <a:gd name="connsiteY3" fmla="*/ 1110705 h 1124993"/>
                <a:gd name="connsiteX4" fmla="*/ 200025 w 1446848"/>
                <a:gd name="connsiteY4" fmla="*/ 1124993 h 1124993"/>
                <a:gd name="connsiteX5" fmla="*/ 0 w 1446848"/>
                <a:gd name="connsiteY5" fmla="*/ 41048 h 1124993"/>
                <a:gd name="connsiteX0" fmla="*/ 0 w 1446848"/>
                <a:gd name="connsiteY0" fmla="*/ 41434 h 1125379"/>
                <a:gd name="connsiteX1" fmla="*/ 446724 w 1446848"/>
                <a:gd name="connsiteY1" fmla="*/ 360520 h 1125379"/>
                <a:gd name="connsiteX2" fmla="*/ 1413510 w 1446848"/>
                <a:gd name="connsiteY2" fmla="*/ 336709 h 1125379"/>
                <a:gd name="connsiteX3" fmla="*/ 1446848 w 1446848"/>
                <a:gd name="connsiteY3" fmla="*/ 1111091 h 1125379"/>
                <a:gd name="connsiteX4" fmla="*/ 200025 w 1446848"/>
                <a:gd name="connsiteY4" fmla="*/ 1125379 h 1125379"/>
                <a:gd name="connsiteX5" fmla="*/ 0 w 1446848"/>
                <a:gd name="connsiteY5" fmla="*/ 41434 h 112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848" h="1125379">
                  <a:moveTo>
                    <a:pt x="0" y="41434"/>
                  </a:moveTo>
                  <a:cubicBezTo>
                    <a:pt x="180657" y="-144303"/>
                    <a:pt x="156575" y="354250"/>
                    <a:pt x="446724" y="360520"/>
                  </a:cubicBezTo>
                  <a:cubicBezTo>
                    <a:pt x="805499" y="347820"/>
                    <a:pt x="1088072" y="292259"/>
                    <a:pt x="1413510" y="336709"/>
                  </a:cubicBezTo>
                  <a:cubicBezTo>
                    <a:pt x="1415098" y="601186"/>
                    <a:pt x="1445260" y="846614"/>
                    <a:pt x="1446848" y="1111091"/>
                  </a:cubicBezTo>
                  <a:lnTo>
                    <a:pt x="200025" y="1125379"/>
                  </a:lnTo>
                  <a:lnTo>
                    <a:pt x="0" y="414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9" name="Rectangle 104">
            <a:extLst>
              <a:ext uri="{FF2B5EF4-FFF2-40B4-BE49-F238E27FC236}">
                <a16:creationId xmlns:a16="http://schemas.microsoft.com/office/drawing/2014/main" id="{071E38A8-9352-4B43-BB90-E318C07E60D5}"/>
              </a:ext>
            </a:extLst>
          </p:cNvPr>
          <p:cNvSpPr/>
          <p:nvPr/>
        </p:nvSpPr>
        <p:spPr>
          <a:xfrm flipH="1">
            <a:off x="9888020" y="1633928"/>
            <a:ext cx="2181372" cy="12514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  <a:gd name="connsiteX0" fmla="*/ 0 w 2282972"/>
              <a:gd name="connsiteY0" fmla="*/ 175260 h 1264149"/>
              <a:gd name="connsiteX1" fmla="*/ 1388892 w 2282972"/>
              <a:gd name="connsiteY1" fmla="*/ 0 h 1264149"/>
              <a:gd name="connsiteX2" fmla="*/ 2282972 w 2282972"/>
              <a:gd name="connsiteY2" fmla="*/ 999989 h 1264149"/>
              <a:gd name="connsiteX3" fmla="*/ 45720 w 2282972"/>
              <a:gd name="connsiteY3" fmla="*/ 1264149 h 1264149"/>
              <a:gd name="connsiteX4" fmla="*/ 0 w 2282972"/>
              <a:gd name="connsiteY4" fmla="*/ 175260 h 1264149"/>
              <a:gd name="connsiteX0" fmla="*/ 0 w 2282972"/>
              <a:gd name="connsiteY0" fmla="*/ 73660 h 1162549"/>
              <a:gd name="connsiteX1" fmla="*/ 2049292 w 2282972"/>
              <a:gd name="connsiteY1" fmla="*/ 0 h 1162549"/>
              <a:gd name="connsiteX2" fmla="*/ 2282972 w 2282972"/>
              <a:gd name="connsiteY2" fmla="*/ 898389 h 1162549"/>
              <a:gd name="connsiteX3" fmla="*/ 45720 w 2282972"/>
              <a:gd name="connsiteY3" fmla="*/ 1162549 h 1162549"/>
              <a:gd name="connsiteX4" fmla="*/ 0 w 2282972"/>
              <a:gd name="connsiteY4" fmla="*/ 73660 h 1162549"/>
              <a:gd name="connsiteX0" fmla="*/ 0 w 2282972"/>
              <a:gd name="connsiteY0" fmla="*/ 1625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62560 h 1251449"/>
              <a:gd name="connsiteX0" fmla="*/ 0 w 2282972"/>
              <a:gd name="connsiteY0" fmla="*/ 1244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24460 h 1251449"/>
              <a:gd name="connsiteX0" fmla="*/ 0 w 2181372"/>
              <a:gd name="connsiteY0" fmla="*/ 124460 h 1251449"/>
              <a:gd name="connsiteX1" fmla="*/ 2100092 w 2181372"/>
              <a:gd name="connsiteY1" fmla="*/ 0 h 1251449"/>
              <a:gd name="connsiteX2" fmla="*/ 2181372 w 2181372"/>
              <a:gd name="connsiteY2" fmla="*/ 987289 h 1251449"/>
              <a:gd name="connsiteX3" fmla="*/ 45720 w 2181372"/>
              <a:gd name="connsiteY3" fmla="*/ 1251449 h 1251449"/>
              <a:gd name="connsiteX4" fmla="*/ 0 w 2181372"/>
              <a:gd name="connsiteY4" fmla="*/ 124460 h 125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72" h="1251449">
                <a:moveTo>
                  <a:pt x="0" y="124460"/>
                </a:moveTo>
                <a:lnTo>
                  <a:pt x="2100092" y="0"/>
                </a:lnTo>
                <a:lnTo>
                  <a:pt x="2181372" y="987289"/>
                </a:lnTo>
                <a:lnTo>
                  <a:pt x="45720" y="1251449"/>
                </a:lnTo>
                <a:lnTo>
                  <a:pt x="0" y="12446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7F3EE0A-A865-4A39-AB52-603A8FF0145D}"/>
              </a:ext>
            </a:extLst>
          </p:cNvPr>
          <p:cNvGrpSpPr/>
          <p:nvPr/>
        </p:nvGrpSpPr>
        <p:grpSpPr>
          <a:xfrm>
            <a:off x="10103149" y="1890720"/>
            <a:ext cx="505886" cy="718214"/>
            <a:chOff x="33241" y="1503719"/>
            <a:chExt cx="2006718" cy="2848969"/>
          </a:xfrm>
          <a:noFill/>
        </p:grpSpPr>
        <p:sp>
          <p:nvSpPr>
            <p:cNvPr id="235" name="Cloud 234">
              <a:extLst>
                <a:ext uri="{FF2B5EF4-FFF2-40B4-BE49-F238E27FC236}">
                  <a16:creationId xmlns:a16="http://schemas.microsoft.com/office/drawing/2014/main" id="{A68DF2E8-F4AE-4639-A861-8D6100B885BB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rapezoid 235">
              <a:extLst>
                <a:ext uri="{FF2B5EF4-FFF2-40B4-BE49-F238E27FC236}">
                  <a16:creationId xmlns:a16="http://schemas.microsoft.com/office/drawing/2014/main" id="{432F3674-6CD1-463A-AE4C-988C21FA394F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Cloud 236">
              <a:extLst>
                <a:ext uri="{FF2B5EF4-FFF2-40B4-BE49-F238E27FC236}">
                  <a16:creationId xmlns:a16="http://schemas.microsoft.com/office/drawing/2014/main" id="{B6CA2FD1-7348-48E9-9FD6-F1AC327A7AA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Cloud 237">
              <a:extLst>
                <a:ext uri="{FF2B5EF4-FFF2-40B4-BE49-F238E27FC236}">
                  <a16:creationId xmlns:a16="http://schemas.microsoft.com/office/drawing/2014/main" id="{4F2974F6-FABF-4243-B45C-3B0862703960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Cloud 238">
              <a:extLst>
                <a:ext uri="{FF2B5EF4-FFF2-40B4-BE49-F238E27FC236}">
                  <a16:creationId xmlns:a16="http://schemas.microsoft.com/office/drawing/2014/main" id="{5F570C2D-FF37-4B03-89CA-67A8B1008004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C7E4B79D-772D-46F8-B1E6-EB54B4A676EB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DEA02EC-C3FD-46D9-A3D1-36A8F9F463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86" name="Flowchart: Decision 212">
                  <a:extLst>
                    <a:ext uri="{FF2B5EF4-FFF2-40B4-BE49-F238E27FC236}">
                      <a16:creationId xmlns:a16="http://schemas.microsoft.com/office/drawing/2014/main" id="{49849A40-306F-48C4-B6D2-EA40EEAE73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98CA8D64-E5A0-4B03-B4A8-FAAE2AD66136}"/>
                    </a:ext>
                  </a:extLst>
                </p:cNvPr>
                <p:cNvCxnSpPr>
                  <a:cxnSpLocks/>
                  <a:stCxn id="286" idx="0"/>
                  <a:endCxn id="2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C4331D2A-5666-4742-ACE5-7A5FB8F0C99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17CE549-060F-404A-B9E4-F8D1ADF6B81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F09FAB4-FE84-453E-9DD5-AAC670AE155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2F2CDD9-C4E4-488B-BD1C-4B17647C0AA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BF5034A-05C3-4CEC-8B97-17207EB0B23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7C9FE82F-072D-4957-B115-22C919D23D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9" name="Flowchart: Decision 212">
                  <a:extLst>
                    <a:ext uri="{FF2B5EF4-FFF2-40B4-BE49-F238E27FC236}">
                      <a16:creationId xmlns:a16="http://schemas.microsoft.com/office/drawing/2014/main" id="{831AED64-89CD-41DB-90C0-B69F9C6DED2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2AC31BC0-4CC3-463B-9577-2F587704331A}"/>
                    </a:ext>
                  </a:extLst>
                </p:cNvPr>
                <p:cNvCxnSpPr>
                  <a:cxnSpLocks/>
                  <a:stCxn id="279" idx="0"/>
                  <a:endCxn id="279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3DCF472-F257-4363-9B08-5D20B021352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F5CBAE0-7C89-4DC9-9682-B4FA1C586E6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D4BB456-32AE-4910-903E-8747230184E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A4A12D8-D02D-47B7-80B5-412AA4DE20C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598E1BB0-74FB-48F5-A6C7-E4FAE4851892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4624830C-CC01-4F0D-8538-117B149813E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2" name="Flowchart: Decision 212">
                  <a:extLst>
                    <a:ext uri="{FF2B5EF4-FFF2-40B4-BE49-F238E27FC236}">
                      <a16:creationId xmlns:a16="http://schemas.microsoft.com/office/drawing/2014/main" id="{F9712258-D97D-4359-8881-540557CCC41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68ABF253-5203-4981-B6B9-FF317194C27B}"/>
                    </a:ext>
                  </a:extLst>
                </p:cNvPr>
                <p:cNvCxnSpPr>
                  <a:cxnSpLocks/>
                  <a:stCxn id="272" idx="0"/>
                  <a:endCxn id="27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6F6F866-2925-4B9C-8A22-85029D668E3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5068912-96BA-4699-AE2D-68C481B545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B998EBD-D4E4-4D1C-9D2B-B07B6F74FE5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2317A62-C620-46E7-AE83-AB8AEC3069A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C3E9236-2234-495C-B901-319E2EF8B69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522E5AFB-92BE-4F3D-B874-FCD0A4F9A5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65" name="Flowchart: Decision 212">
                  <a:extLst>
                    <a:ext uri="{FF2B5EF4-FFF2-40B4-BE49-F238E27FC236}">
                      <a16:creationId xmlns:a16="http://schemas.microsoft.com/office/drawing/2014/main" id="{D68E15F7-3622-4592-8BDD-3C0BAA063D2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CCF5215-F3EB-4BA5-AA11-CAB18578137A}"/>
                    </a:ext>
                  </a:extLst>
                </p:cNvPr>
                <p:cNvCxnSpPr>
                  <a:cxnSpLocks/>
                  <a:stCxn id="265" idx="0"/>
                  <a:endCxn id="26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88EB6C0-DB8F-486D-9CDB-F6C58990968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35D9259-E435-46F7-B740-E48F38C987F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CF74D6C-5982-4BCA-8BFE-7762D42AA4A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8A3E50A-88D8-4D01-A096-C3A445BC5F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3F2E714-EF81-49F8-BF01-D9B352B4BE77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B8D9EAFC-D459-4C1F-8A27-12517BDB440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8" name="Flowchart: Decision 212">
                  <a:extLst>
                    <a:ext uri="{FF2B5EF4-FFF2-40B4-BE49-F238E27FC236}">
                      <a16:creationId xmlns:a16="http://schemas.microsoft.com/office/drawing/2014/main" id="{6C281C8A-68FE-4918-996F-562D20FA60E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DFB0218C-56A4-4B13-A04F-A7049CF68013}"/>
                    </a:ext>
                  </a:extLst>
                </p:cNvPr>
                <p:cNvCxnSpPr>
                  <a:cxnSpLocks/>
                  <a:stCxn id="258" idx="0"/>
                  <a:endCxn id="2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B104419-3599-44D5-B30A-99DF5C631A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FE1F769-06B4-4418-9D22-F8AC6DE2F73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038E4E-1A97-42C5-B391-0D9486617EC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A973B7F3-A958-483A-8014-DAE039C2DF5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D4BBFAF-C129-497E-98EE-8D417F46810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30AF468-8CC0-4D9C-928E-D1111EF696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1" name="Flowchart: Decision 212">
                  <a:extLst>
                    <a:ext uri="{FF2B5EF4-FFF2-40B4-BE49-F238E27FC236}">
                      <a16:creationId xmlns:a16="http://schemas.microsoft.com/office/drawing/2014/main" id="{CAB18EE4-BA41-4C54-AEC4-409E1DD5F5C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FE9E779C-22F0-425A-B5FF-6D966320F2C2}"/>
                    </a:ext>
                  </a:extLst>
                </p:cNvPr>
                <p:cNvCxnSpPr>
                  <a:cxnSpLocks/>
                  <a:stCxn id="251" idx="0"/>
                  <a:endCxn id="25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B441680-4138-47C5-8F15-4D42A0D6459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61BB231-765D-45DD-A86A-595650F1913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D1A51E0-015D-4F8F-9887-B11094D5CAE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84CBF69-C23E-4F3A-B25A-21B2A55E0E5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88BBFDD-6A77-49B5-96D7-6D309C2C4731}"/>
              </a:ext>
            </a:extLst>
          </p:cNvPr>
          <p:cNvGrpSpPr/>
          <p:nvPr/>
        </p:nvGrpSpPr>
        <p:grpSpPr>
          <a:xfrm>
            <a:off x="3113044" y="2922990"/>
            <a:ext cx="2000571" cy="2748219"/>
            <a:chOff x="3113044" y="2922990"/>
            <a:chExt cx="2000571" cy="2748219"/>
          </a:xfrm>
        </p:grpSpPr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0D88258-FEE8-444D-AF13-64646C74731A}"/>
                </a:ext>
              </a:extLst>
            </p:cNvPr>
            <p:cNvSpPr/>
            <p:nvPr/>
          </p:nvSpPr>
          <p:spPr>
            <a:xfrm rot="4913508">
              <a:off x="3338479" y="4214041"/>
              <a:ext cx="71122" cy="477904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115393 w 745623"/>
                <a:gd name="connsiteY0" fmla="*/ 0 h 923977"/>
                <a:gd name="connsiteX1" fmla="*/ 29668 w 745623"/>
                <a:gd name="connsiteY1" fmla="*/ 438150 h 923977"/>
                <a:gd name="connsiteX2" fmla="*/ 563068 w 745623"/>
                <a:gd name="connsiteY2" fmla="*/ 847725 h 923977"/>
                <a:gd name="connsiteX3" fmla="*/ 648793 w 745623"/>
                <a:gd name="connsiteY3" fmla="*/ 923925 h 923977"/>
                <a:gd name="connsiteX4" fmla="*/ 745622 w 745623"/>
                <a:gd name="connsiteY4" fmla="*/ 740226 h 923977"/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A475B338-1991-4C72-8D6B-063AD6D0CE2D}"/>
                </a:ext>
              </a:extLst>
            </p:cNvPr>
            <p:cNvGrpSpPr/>
            <p:nvPr/>
          </p:nvGrpSpPr>
          <p:grpSpPr>
            <a:xfrm flipH="1">
              <a:off x="3113044" y="2922990"/>
              <a:ext cx="2000571" cy="2748219"/>
              <a:chOff x="-264144" y="8143079"/>
              <a:chExt cx="2709788" cy="3722487"/>
            </a:xfrm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F229D2EF-F97E-439E-8E3B-21B918C84CA1}"/>
                  </a:ext>
                </a:extLst>
              </p:cNvPr>
              <p:cNvSpPr/>
              <p:nvPr/>
            </p:nvSpPr>
            <p:spPr>
              <a:xfrm rot="1065993">
                <a:off x="-264144" y="8143079"/>
                <a:ext cx="2709788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17B5122D-0FCF-4555-ABA6-27BA2A2E7FA9}"/>
                  </a:ext>
                </a:extLst>
              </p:cNvPr>
              <p:cNvGrpSpPr/>
              <p:nvPr/>
            </p:nvGrpSpPr>
            <p:grpSpPr>
              <a:xfrm>
                <a:off x="-229678" y="8483998"/>
                <a:ext cx="2536874" cy="3381568"/>
                <a:chOff x="-229678" y="8483998"/>
                <a:chExt cx="2536874" cy="3381568"/>
              </a:xfrm>
            </p:grpSpPr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095EB27E-9386-4A82-901C-D9F2172E3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66667" y="10597449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61E7430E-8F1D-4F23-8FFD-252241ED4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4274" y="10569644"/>
                  <a:ext cx="0" cy="124700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4961C5FB-43AF-48E1-84A6-8004678A3DB4}"/>
                    </a:ext>
                  </a:extLst>
                </p:cNvPr>
                <p:cNvSpPr/>
                <p:nvPr/>
              </p:nvSpPr>
              <p:spPr>
                <a:xfrm>
                  <a:off x="-229678" y="8483998"/>
                  <a:ext cx="2536874" cy="2447779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: Top Corners Rounded 361">
                  <a:extLst>
                    <a:ext uri="{FF2B5EF4-FFF2-40B4-BE49-F238E27FC236}">
                      <a16:creationId xmlns:a16="http://schemas.microsoft.com/office/drawing/2014/main" id="{1D51288E-111B-48CF-A7F4-4CE85C00ECA6}"/>
                    </a:ext>
                  </a:extLst>
                </p:cNvPr>
                <p:cNvSpPr/>
                <p:nvPr/>
              </p:nvSpPr>
              <p:spPr>
                <a:xfrm>
                  <a:off x="483335" y="11665256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59336E72-89D8-46AB-AC2C-5EF7F2A17EBF}"/>
                    </a:ext>
                  </a:extLst>
                </p:cNvPr>
                <p:cNvSpPr/>
                <p:nvPr/>
              </p:nvSpPr>
              <p:spPr>
                <a:xfrm>
                  <a:off x="1045204" y="9637419"/>
                  <a:ext cx="67385" cy="168452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Rectangle: Top Corners Rounded 363">
                  <a:extLst>
                    <a:ext uri="{FF2B5EF4-FFF2-40B4-BE49-F238E27FC236}">
                      <a16:creationId xmlns:a16="http://schemas.microsoft.com/office/drawing/2014/main" id="{8B6DE38E-FFF3-4430-A2EA-319376BBEE10}"/>
                    </a:ext>
                  </a:extLst>
                </p:cNvPr>
                <p:cNvSpPr/>
                <p:nvPr/>
              </p:nvSpPr>
              <p:spPr>
                <a:xfrm>
                  <a:off x="1191744" y="11665256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5159BCE-D084-4B8F-97D9-5B6A28E6C703}"/>
                </a:ext>
              </a:extLst>
            </p:cNvPr>
            <p:cNvSpPr/>
            <p:nvPr/>
          </p:nvSpPr>
          <p:spPr>
            <a:xfrm>
              <a:off x="3382508" y="3035096"/>
              <a:ext cx="1551442" cy="54757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8DD11CE8-2F4C-48B8-95E1-866AC56862D5}"/>
                </a:ext>
              </a:extLst>
            </p:cNvPr>
            <p:cNvSpPr/>
            <p:nvPr/>
          </p:nvSpPr>
          <p:spPr>
            <a:xfrm flipH="1">
              <a:off x="4372562" y="3768187"/>
              <a:ext cx="167471" cy="1663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60EF0393-F4FD-4D16-AC4C-D1EF19EAE89C}"/>
                </a:ext>
              </a:extLst>
            </p:cNvPr>
            <p:cNvSpPr/>
            <p:nvPr/>
          </p:nvSpPr>
          <p:spPr>
            <a:xfrm flipH="1">
              <a:off x="3730454" y="3757783"/>
              <a:ext cx="167471" cy="1663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432F2F20-EB01-4D3D-A3D9-9826864003BB}"/>
                </a:ext>
              </a:extLst>
            </p:cNvPr>
            <p:cNvSpPr/>
            <p:nvPr/>
          </p:nvSpPr>
          <p:spPr>
            <a:xfrm flipH="1">
              <a:off x="4415477" y="3818391"/>
              <a:ext cx="66382" cy="659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DCB3BA5C-D32F-4D34-84D3-89EABFC7EBBC}"/>
                </a:ext>
              </a:extLst>
            </p:cNvPr>
            <p:cNvSpPr/>
            <p:nvPr/>
          </p:nvSpPr>
          <p:spPr>
            <a:xfrm flipH="1">
              <a:off x="3775666" y="3816783"/>
              <a:ext cx="66382" cy="659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65D59323-8F64-48CD-9F94-CE9B3B5307D7}"/>
                </a:ext>
              </a:extLst>
            </p:cNvPr>
            <p:cNvSpPr/>
            <p:nvPr/>
          </p:nvSpPr>
          <p:spPr>
            <a:xfrm rot="20809403">
              <a:off x="3686304" y="3688335"/>
              <a:ext cx="211724" cy="90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4EFB1713-5758-4B77-A877-141B035A368E}"/>
                </a:ext>
              </a:extLst>
            </p:cNvPr>
            <p:cNvSpPr/>
            <p:nvPr/>
          </p:nvSpPr>
          <p:spPr>
            <a:xfrm rot="20618315">
              <a:off x="4305086" y="3699522"/>
              <a:ext cx="227726" cy="12843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E6A49EC-4644-4DCB-8BFA-A813BDA64D9E}"/>
                </a:ext>
              </a:extLst>
            </p:cNvPr>
            <p:cNvSpPr/>
            <p:nvPr/>
          </p:nvSpPr>
          <p:spPr>
            <a:xfrm rot="20615175" flipH="1">
              <a:off x="4616445" y="3240372"/>
              <a:ext cx="424460" cy="790337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6F75876-C470-4F2A-AB9A-5B4D29A385AD}"/>
                </a:ext>
              </a:extLst>
            </p:cNvPr>
            <p:cNvSpPr/>
            <p:nvPr/>
          </p:nvSpPr>
          <p:spPr>
            <a:xfrm rot="984825">
              <a:off x="3234365" y="3260241"/>
              <a:ext cx="424460" cy="790337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78" name="emojimouth">
            <a:hlinkClick r:id="" action="ppaction://media"/>
            <a:extLst>
              <a:ext uri="{FF2B5EF4-FFF2-40B4-BE49-F238E27FC236}">
                <a16:creationId xmlns:a16="http://schemas.microsoft.com/office/drawing/2014/main" id="{61FD48C4-A1CF-4878-914C-D29A211B7F5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9"/>
          <a:srcRect l="47529" t="18259" r="41262" b="68965"/>
          <a:stretch/>
        </p:blipFill>
        <p:spPr>
          <a:xfrm>
            <a:off x="4038510" y="4296503"/>
            <a:ext cx="239438" cy="153514"/>
          </a:xfrm>
          <a:prstGeom prst="rect">
            <a:avLst/>
          </a:prstGeom>
        </p:spPr>
      </p:pic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65D68831-2795-4F6E-9CD3-D00D97671C4F}"/>
              </a:ext>
            </a:extLst>
          </p:cNvPr>
          <p:cNvSpPr/>
          <p:nvPr/>
        </p:nvSpPr>
        <p:spPr>
          <a:xfrm rot="19942019" flipH="1">
            <a:off x="4738465" y="4208563"/>
            <a:ext cx="336149" cy="47790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2" name="AIVoiceGenerator_com_12-12-2024T23_4_7_ F">
            <a:hlinkClick r:id="" action="ppaction://media"/>
            <a:extLst>
              <a:ext uri="{FF2B5EF4-FFF2-40B4-BE49-F238E27FC236}">
                <a16:creationId xmlns:a16="http://schemas.microsoft.com/office/drawing/2014/main" id="{0FF02F7A-95D5-46D1-981C-4D3269F77D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" fill="hold"/>
                                        <p:tgtEl>
                                          <p:spTgt spid="3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8"/>
                </p:tgtEl>
              </p:cMediaNode>
            </p:video>
            <p:audio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871F1CE-C3BB-4863-B322-C3959EB6D6CB}"/>
              </a:ext>
            </a:extLst>
          </p:cNvPr>
          <p:cNvGrpSpPr/>
          <p:nvPr/>
        </p:nvGrpSpPr>
        <p:grpSpPr>
          <a:xfrm>
            <a:off x="16239" y="21185"/>
            <a:ext cx="7758310" cy="4318292"/>
            <a:chOff x="2837951" y="1419048"/>
            <a:chExt cx="5675318" cy="31588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EE5625-E2C0-4267-8BAC-C8DADD60C90E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38A11-327E-4652-B336-22386E4F4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79563D-799E-4B5D-9D47-2D6CA68D818F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24388CA-C9DE-4239-8A03-44E89FCF5D09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DCA4A09-3814-4A79-9D5B-DBF49960C34B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182BFA-80C1-482C-A7CF-8BC9C65D62F2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119307E-24AD-446F-AF0B-B424ABC82052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9445EEF-D359-48AE-A70B-1B021B982C7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4E75F2-CF7D-4AB8-A8A2-9074A509AA87}"/>
              </a:ext>
            </a:extLst>
          </p:cNvPr>
          <p:cNvGrpSpPr/>
          <p:nvPr/>
        </p:nvGrpSpPr>
        <p:grpSpPr>
          <a:xfrm>
            <a:off x="5597237" y="658447"/>
            <a:ext cx="5790954" cy="3858402"/>
            <a:chOff x="9221943" y="3073519"/>
            <a:chExt cx="2166247" cy="1443329"/>
          </a:xfrm>
        </p:grpSpPr>
        <p:sp>
          <p:nvSpPr>
            <p:cNvPr id="3" name="Rectangle 12">
              <a:extLst>
                <a:ext uri="{FF2B5EF4-FFF2-40B4-BE49-F238E27FC236}">
                  <a16:creationId xmlns:a16="http://schemas.microsoft.com/office/drawing/2014/main" id="{312275B1-A583-4313-A613-DC806566B6F3}"/>
                </a:ext>
              </a:extLst>
            </p:cNvPr>
            <p:cNvSpPr/>
            <p:nvPr/>
          </p:nvSpPr>
          <p:spPr>
            <a:xfrm>
              <a:off x="11019075" y="3871743"/>
              <a:ext cx="369115" cy="443379"/>
            </a:xfrm>
            <a:custGeom>
              <a:avLst/>
              <a:gdLst>
                <a:gd name="connsiteX0" fmla="*/ 0 w 495452"/>
                <a:gd name="connsiteY0" fmla="*/ 0 h 260817"/>
                <a:gd name="connsiteX1" fmla="*/ 495452 w 495452"/>
                <a:gd name="connsiteY1" fmla="*/ 0 h 260817"/>
                <a:gd name="connsiteX2" fmla="*/ 495452 w 495452"/>
                <a:gd name="connsiteY2" fmla="*/ 260817 h 260817"/>
                <a:gd name="connsiteX3" fmla="*/ 0 w 495452"/>
                <a:gd name="connsiteY3" fmla="*/ 260817 h 260817"/>
                <a:gd name="connsiteX4" fmla="*/ 0 w 495452"/>
                <a:gd name="connsiteY4" fmla="*/ 0 h 260817"/>
                <a:gd name="connsiteX0" fmla="*/ 0 w 495452"/>
                <a:gd name="connsiteY0" fmla="*/ 166687 h 427504"/>
                <a:gd name="connsiteX1" fmla="*/ 447827 w 495452"/>
                <a:gd name="connsiteY1" fmla="*/ 0 h 427504"/>
                <a:gd name="connsiteX2" fmla="*/ 495452 w 495452"/>
                <a:gd name="connsiteY2" fmla="*/ 427504 h 427504"/>
                <a:gd name="connsiteX3" fmla="*/ 0 w 495452"/>
                <a:gd name="connsiteY3" fmla="*/ 427504 h 427504"/>
                <a:gd name="connsiteX4" fmla="*/ 0 w 495452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46529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32241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0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23812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13217"/>
                <a:gd name="connsiteX1" fmla="*/ 447827 w 457352"/>
                <a:gd name="connsiteY1" fmla="*/ 0 h 413217"/>
                <a:gd name="connsiteX2" fmla="*/ 457352 w 457352"/>
                <a:gd name="connsiteY2" fmla="*/ 222716 h 413217"/>
                <a:gd name="connsiteX3" fmla="*/ 19049 w 457352"/>
                <a:gd name="connsiteY3" fmla="*/ 413217 h 413217"/>
                <a:gd name="connsiteX4" fmla="*/ 0 w 457352"/>
                <a:gd name="connsiteY4" fmla="*/ 166687 h 413217"/>
                <a:gd name="connsiteX0" fmla="*/ 0 w 485927"/>
                <a:gd name="connsiteY0" fmla="*/ 109537 h 413217"/>
                <a:gd name="connsiteX1" fmla="*/ 476402 w 485927"/>
                <a:gd name="connsiteY1" fmla="*/ 0 h 413217"/>
                <a:gd name="connsiteX2" fmla="*/ 485927 w 485927"/>
                <a:gd name="connsiteY2" fmla="*/ 222716 h 413217"/>
                <a:gd name="connsiteX3" fmla="*/ 47624 w 485927"/>
                <a:gd name="connsiteY3" fmla="*/ 413217 h 413217"/>
                <a:gd name="connsiteX4" fmla="*/ 0 w 485927"/>
                <a:gd name="connsiteY4" fmla="*/ 109537 h 413217"/>
                <a:gd name="connsiteX0" fmla="*/ 0 w 485927"/>
                <a:gd name="connsiteY0" fmla="*/ 109537 h 365592"/>
                <a:gd name="connsiteX1" fmla="*/ 476402 w 485927"/>
                <a:gd name="connsiteY1" fmla="*/ 0 h 365592"/>
                <a:gd name="connsiteX2" fmla="*/ 485927 w 485927"/>
                <a:gd name="connsiteY2" fmla="*/ 222716 h 365592"/>
                <a:gd name="connsiteX3" fmla="*/ 23811 w 485927"/>
                <a:gd name="connsiteY3" fmla="*/ 365592 h 365592"/>
                <a:gd name="connsiteX4" fmla="*/ 0 w 485927"/>
                <a:gd name="connsiteY4" fmla="*/ 109537 h 365592"/>
                <a:gd name="connsiteX0" fmla="*/ 0 w 485927"/>
                <a:gd name="connsiteY0" fmla="*/ 109537 h 356067"/>
                <a:gd name="connsiteX1" fmla="*/ 476402 w 485927"/>
                <a:gd name="connsiteY1" fmla="*/ 0 h 356067"/>
                <a:gd name="connsiteX2" fmla="*/ 485927 w 485927"/>
                <a:gd name="connsiteY2" fmla="*/ 222716 h 356067"/>
                <a:gd name="connsiteX3" fmla="*/ 23811 w 485927"/>
                <a:gd name="connsiteY3" fmla="*/ 356067 h 356067"/>
                <a:gd name="connsiteX4" fmla="*/ 0 w 485927"/>
                <a:gd name="connsiteY4" fmla="*/ 109537 h 356067"/>
                <a:gd name="connsiteX0" fmla="*/ 0 w 523540"/>
                <a:gd name="connsiteY0" fmla="*/ 219074 h 356067"/>
                <a:gd name="connsiteX1" fmla="*/ 514015 w 523540"/>
                <a:gd name="connsiteY1" fmla="*/ 0 h 356067"/>
                <a:gd name="connsiteX2" fmla="*/ 523540 w 523540"/>
                <a:gd name="connsiteY2" fmla="*/ 222716 h 356067"/>
                <a:gd name="connsiteX3" fmla="*/ 61424 w 523540"/>
                <a:gd name="connsiteY3" fmla="*/ 356067 h 356067"/>
                <a:gd name="connsiteX4" fmla="*/ 0 w 523540"/>
                <a:gd name="connsiteY4" fmla="*/ 219074 h 356067"/>
                <a:gd name="connsiteX0" fmla="*/ 0 w 523540"/>
                <a:gd name="connsiteY0" fmla="*/ 219074 h 451317"/>
                <a:gd name="connsiteX1" fmla="*/ 514015 w 523540"/>
                <a:gd name="connsiteY1" fmla="*/ 0 h 451317"/>
                <a:gd name="connsiteX2" fmla="*/ 523540 w 523540"/>
                <a:gd name="connsiteY2" fmla="*/ 222716 h 451317"/>
                <a:gd name="connsiteX3" fmla="*/ 30080 w 523540"/>
                <a:gd name="connsiteY3" fmla="*/ 451317 h 451317"/>
                <a:gd name="connsiteX4" fmla="*/ 0 w 523540"/>
                <a:gd name="connsiteY4" fmla="*/ 219074 h 451317"/>
                <a:gd name="connsiteX0" fmla="*/ 18565 w 542105"/>
                <a:gd name="connsiteY0" fmla="*/ 2190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18565 w 542105"/>
                <a:gd name="connsiteY4" fmla="*/ 219074 h 460842"/>
                <a:gd name="connsiteX0" fmla="*/ 34 w 542105"/>
                <a:gd name="connsiteY0" fmla="*/ 1428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34 w 542105"/>
                <a:gd name="connsiteY4" fmla="*/ 142874 h 460842"/>
                <a:gd name="connsiteX0" fmla="*/ 9300 w 551371"/>
                <a:gd name="connsiteY0" fmla="*/ 142874 h 416392"/>
                <a:gd name="connsiteX1" fmla="*/ 541846 w 551371"/>
                <a:gd name="connsiteY1" fmla="*/ 0 h 416392"/>
                <a:gd name="connsiteX2" fmla="*/ 551371 w 551371"/>
                <a:gd name="connsiteY2" fmla="*/ 222716 h 416392"/>
                <a:gd name="connsiteX3" fmla="*/ 0 w 551371"/>
                <a:gd name="connsiteY3" fmla="*/ 416392 h 416392"/>
                <a:gd name="connsiteX4" fmla="*/ 9300 w 551371"/>
                <a:gd name="connsiteY4" fmla="*/ 142874 h 416392"/>
                <a:gd name="connsiteX0" fmla="*/ 1 w 542072"/>
                <a:gd name="connsiteY0" fmla="*/ 142874 h 365592"/>
                <a:gd name="connsiteX1" fmla="*/ 532547 w 542072"/>
                <a:gd name="connsiteY1" fmla="*/ 0 h 365592"/>
                <a:gd name="connsiteX2" fmla="*/ 542072 w 542072"/>
                <a:gd name="connsiteY2" fmla="*/ 222716 h 365592"/>
                <a:gd name="connsiteX3" fmla="*/ 18498 w 542072"/>
                <a:gd name="connsiteY3" fmla="*/ 365592 h 365592"/>
                <a:gd name="connsiteX4" fmla="*/ 1 w 542072"/>
                <a:gd name="connsiteY4" fmla="*/ 142874 h 365592"/>
                <a:gd name="connsiteX0" fmla="*/ 1 w 542072"/>
                <a:gd name="connsiteY0" fmla="*/ 142874 h 429092"/>
                <a:gd name="connsiteX1" fmla="*/ 532547 w 542072"/>
                <a:gd name="connsiteY1" fmla="*/ 0 h 429092"/>
                <a:gd name="connsiteX2" fmla="*/ 542072 w 542072"/>
                <a:gd name="connsiteY2" fmla="*/ 222716 h 429092"/>
                <a:gd name="connsiteX3" fmla="*/ 18498 w 542072"/>
                <a:gd name="connsiteY3" fmla="*/ 429092 h 429092"/>
                <a:gd name="connsiteX4" fmla="*/ 1 w 542072"/>
                <a:gd name="connsiteY4" fmla="*/ 142874 h 429092"/>
                <a:gd name="connsiteX0" fmla="*/ 1 w 542072"/>
                <a:gd name="connsiteY0" fmla="*/ 152399 h 438617"/>
                <a:gd name="connsiteX1" fmla="*/ 518648 w 542072"/>
                <a:gd name="connsiteY1" fmla="*/ 0 h 438617"/>
                <a:gd name="connsiteX2" fmla="*/ 542072 w 542072"/>
                <a:gd name="connsiteY2" fmla="*/ 232241 h 438617"/>
                <a:gd name="connsiteX3" fmla="*/ 18498 w 542072"/>
                <a:gd name="connsiteY3" fmla="*/ 438617 h 438617"/>
                <a:gd name="connsiteX4" fmla="*/ 1 w 542072"/>
                <a:gd name="connsiteY4" fmla="*/ 152399 h 438617"/>
                <a:gd name="connsiteX0" fmla="*/ 1 w 521224"/>
                <a:gd name="connsiteY0" fmla="*/ 152399 h 438617"/>
                <a:gd name="connsiteX1" fmla="*/ 518648 w 521224"/>
                <a:gd name="connsiteY1" fmla="*/ 0 h 438617"/>
                <a:gd name="connsiteX2" fmla="*/ 521224 w 521224"/>
                <a:gd name="connsiteY2" fmla="*/ 220335 h 438617"/>
                <a:gd name="connsiteX3" fmla="*/ 18498 w 521224"/>
                <a:gd name="connsiteY3" fmla="*/ 438617 h 438617"/>
                <a:gd name="connsiteX4" fmla="*/ 1 w 521224"/>
                <a:gd name="connsiteY4" fmla="*/ 152399 h 438617"/>
                <a:gd name="connsiteX0" fmla="*/ 1 w 538597"/>
                <a:gd name="connsiteY0" fmla="*/ 152399 h 438617"/>
                <a:gd name="connsiteX1" fmla="*/ 518648 w 538597"/>
                <a:gd name="connsiteY1" fmla="*/ 0 h 438617"/>
                <a:gd name="connsiteX2" fmla="*/ 538597 w 538597"/>
                <a:gd name="connsiteY2" fmla="*/ 232241 h 438617"/>
                <a:gd name="connsiteX3" fmla="*/ 18498 w 538597"/>
                <a:gd name="connsiteY3" fmla="*/ 438617 h 438617"/>
                <a:gd name="connsiteX4" fmla="*/ 1 w 538597"/>
                <a:gd name="connsiteY4" fmla="*/ 152399 h 438617"/>
                <a:gd name="connsiteX0" fmla="*/ 1 w 538597"/>
                <a:gd name="connsiteY0" fmla="*/ 152399 h 443379"/>
                <a:gd name="connsiteX1" fmla="*/ 518648 w 538597"/>
                <a:gd name="connsiteY1" fmla="*/ 0 h 443379"/>
                <a:gd name="connsiteX2" fmla="*/ 538597 w 538597"/>
                <a:gd name="connsiteY2" fmla="*/ 232241 h 443379"/>
                <a:gd name="connsiteX3" fmla="*/ 28921 w 538597"/>
                <a:gd name="connsiteY3" fmla="*/ 443379 h 443379"/>
                <a:gd name="connsiteX4" fmla="*/ 1 w 538597"/>
                <a:gd name="connsiteY4" fmla="*/ 152399 h 44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97" h="443379">
                  <a:moveTo>
                    <a:pt x="1" y="152399"/>
                  </a:moveTo>
                  <a:lnTo>
                    <a:pt x="518648" y="0"/>
                  </a:lnTo>
                  <a:cubicBezTo>
                    <a:pt x="519507" y="73445"/>
                    <a:pt x="537738" y="158796"/>
                    <a:pt x="538597" y="232241"/>
                  </a:cubicBezTo>
                  <a:lnTo>
                    <a:pt x="28921" y="443379"/>
                  </a:lnTo>
                  <a:cubicBezTo>
                    <a:pt x="28932" y="337390"/>
                    <a:pt x="-10" y="258388"/>
                    <a:pt x="1" y="15239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31F67331-77D5-4207-A2FB-1C38CD40E356}"/>
                </a:ext>
              </a:extLst>
            </p:cNvPr>
            <p:cNvSpPr/>
            <p:nvPr/>
          </p:nvSpPr>
          <p:spPr>
            <a:xfrm>
              <a:off x="9221943" y="3709433"/>
              <a:ext cx="1821911" cy="612869"/>
            </a:xfrm>
            <a:custGeom>
              <a:avLst/>
              <a:gdLst>
                <a:gd name="connsiteX0" fmla="*/ 0 w 942551"/>
                <a:gd name="connsiteY0" fmla="*/ 0 h 245864"/>
                <a:gd name="connsiteX1" fmla="*/ 942551 w 942551"/>
                <a:gd name="connsiteY1" fmla="*/ 0 h 245864"/>
                <a:gd name="connsiteX2" fmla="*/ 942551 w 942551"/>
                <a:gd name="connsiteY2" fmla="*/ 245864 h 245864"/>
                <a:gd name="connsiteX3" fmla="*/ 0 w 942551"/>
                <a:gd name="connsiteY3" fmla="*/ 245864 h 245864"/>
                <a:gd name="connsiteX4" fmla="*/ 0 w 942551"/>
                <a:gd name="connsiteY4" fmla="*/ 0 h 245864"/>
                <a:gd name="connsiteX0" fmla="*/ 0 w 1479579"/>
                <a:gd name="connsiteY0" fmla="*/ 0 h 507121"/>
                <a:gd name="connsiteX1" fmla="*/ 1479579 w 1479579"/>
                <a:gd name="connsiteY1" fmla="*/ 261257 h 507121"/>
                <a:gd name="connsiteX2" fmla="*/ 1479579 w 1479579"/>
                <a:gd name="connsiteY2" fmla="*/ 507121 h 507121"/>
                <a:gd name="connsiteX3" fmla="*/ 537028 w 1479579"/>
                <a:gd name="connsiteY3" fmla="*/ 507121 h 507121"/>
                <a:gd name="connsiteX4" fmla="*/ 0 w 1479579"/>
                <a:gd name="connsiteY4" fmla="*/ 0 h 507121"/>
                <a:gd name="connsiteX0" fmla="*/ 101601 w 1581180"/>
                <a:gd name="connsiteY0" fmla="*/ 0 h 507121"/>
                <a:gd name="connsiteX1" fmla="*/ 1581180 w 1581180"/>
                <a:gd name="connsiteY1" fmla="*/ 261257 h 507121"/>
                <a:gd name="connsiteX2" fmla="*/ 1581180 w 1581180"/>
                <a:gd name="connsiteY2" fmla="*/ 507121 h 507121"/>
                <a:gd name="connsiteX3" fmla="*/ 0 w 1581180"/>
                <a:gd name="connsiteY3" fmla="*/ 231349 h 507121"/>
                <a:gd name="connsiteX4" fmla="*/ 101601 w 1581180"/>
                <a:gd name="connsiteY4" fmla="*/ 0 h 507121"/>
                <a:gd name="connsiteX0" fmla="*/ 101601 w 1581180"/>
                <a:gd name="connsiteY0" fmla="*/ 0 h 521635"/>
                <a:gd name="connsiteX1" fmla="*/ 1581180 w 1581180"/>
                <a:gd name="connsiteY1" fmla="*/ 261257 h 521635"/>
                <a:gd name="connsiteX2" fmla="*/ 1566666 w 1581180"/>
                <a:gd name="connsiteY2" fmla="*/ 521635 h 521635"/>
                <a:gd name="connsiteX3" fmla="*/ 0 w 1581180"/>
                <a:gd name="connsiteY3" fmla="*/ 231349 h 521635"/>
                <a:gd name="connsiteX4" fmla="*/ 101601 w 1581180"/>
                <a:gd name="connsiteY4" fmla="*/ 0 h 521635"/>
                <a:gd name="connsiteX0" fmla="*/ 72572 w 1552151"/>
                <a:gd name="connsiteY0" fmla="*/ 0 h 521635"/>
                <a:gd name="connsiteX1" fmla="*/ 1552151 w 1552151"/>
                <a:gd name="connsiteY1" fmla="*/ 261257 h 521635"/>
                <a:gd name="connsiteX2" fmla="*/ 1537637 w 1552151"/>
                <a:gd name="connsiteY2" fmla="*/ 521635 h 521635"/>
                <a:gd name="connsiteX3" fmla="*/ 0 w 1552151"/>
                <a:gd name="connsiteY3" fmla="*/ 231349 h 521635"/>
                <a:gd name="connsiteX4" fmla="*/ 72572 w 1552151"/>
                <a:gd name="connsiteY4" fmla="*/ 0 h 521635"/>
                <a:gd name="connsiteX0" fmla="*/ 43543 w 1523122"/>
                <a:gd name="connsiteY0" fmla="*/ 0 h 521635"/>
                <a:gd name="connsiteX1" fmla="*/ 1523122 w 1523122"/>
                <a:gd name="connsiteY1" fmla="*/ 261257 h 521635"/>
                <a:gd name="connsiteX2" fmla="*/ 1508608 w 1523122"/>
                <a:gd name="connsiteY2" fmla="*/ 521635 h 521635"/>
                <a:gd name="connsiteX3" fmla="*/ 0 w 1523122"/>
                <a:gd name="connsiteY3" fmla="*/ 231349 h 521635"/>
                <a:gd name="connsiteX4" fmla="*/ 43543 w 1523122"/>
                <a:gd name="connsiteY4" fmla="*/ 0 h 521635"/>
                <a:gd name="connsiteX0" fmla="*/ 43543 w 1541946"/>
                <a:gd name="connsiteY0" fmla="*/ 0 h 497822"/>
                <a:gd name="connsiteX1" fmla="*/ 1523122 w 1541946"/>
                <a:gd name="connsiteY1" fmla="*/ 261257 h 497822"/>
                <a:gd name="connsiteX2" fmla="*/ 1541946 w 1541946"/>
                <a:gd name="connsiteY2" fmla="*/ 497822 h 497822"/>
                <a:gd name="connsiteX3" fmla="*/ 0 w 1541946"/>
                <a:gd name="connsiteY3" fmla="*/ 231349 h 497822"/>
                <a:gd name="connsiteX4" fmla="*/ 43543 w 15419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83989"/>
                <a:gd name="connsiteY0" fmla="*/ 0 h 578784"/>
                <a:gd name="connsiteX1" fmla="*/ 1485022 w 1583989"/>
                <a:gd name="connsiteY1" fmla="*/ 261257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3989"/>
                <a:gd name="connsiteY0" fmla="*/ 0 h 578784"/>
                <a:gd name="connsiteX1" fmla="*/ 1447623 w 1583989"/>
                <a:gd name="connsiteY1" fmla="*/ 346982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6537"/>
                <a:gd name="connsiteY0" fmla="*/ 0 h 578784"/>
                <a:gd name="connsiteX1" fmla="*/ 1586537 w 1586537"/>
                <a:gd name="connsiteY1" fmla="*/ 346982 h 578784"/>
                <a:gd name="connsiteX2" fmla="*/ 1583989 w 1586537"/>
                <a:gd name="connsiteY2" fmla="*/ 578784 h 578784"/>
                <a:gd name="connsiteX3" fmla="*/ 0 w 1586537"/>
                <a:gd name="connsiteY3" fmla="*/ 212299 h 578784"/>
                <a:gd name="connsiteX4" fmla="*/ 5443 w 1586537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5839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6587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58841"/>
                <a:gd name="connsiteY0" fmla="*/ 0 h 578784"/>
                <a:gd name="connsiteX1" fmla="*/ 1650650 w 1658841"/>
                <a:gd name="connsiteY1" fmla="*/ 299357 h 578784"/>
                <a:gd name="connsiteX2" fmla="*/ 1658789 w 1658841"/>
                <a:gd name="connsiteY2" fmla="*/ 578784 h 578784"/>
                <a:gd name="connsiteX3" fmla="*/ 0 w 1658841"/>
                <a:gd name="connsiteY3" fmla="*/ 212299 h 578784"/>
                <a:gd name="connsiteX4" fmla="*/ 5443 w 1658841"/>
                <a:gd name="connsiteY4" fmla="*/ 0 h 578784"/>
                <a:gd name="connsiteX0" fmla="*/ 5443 w 1690859"/>
                <a:gd name="connsiteY0" fmla="*/ 0 h 521634"/>
                <a:gd name="connsiteX1" fmla="*/ 1650650 w 1690859"/>
                <a:gd name="connsiteY1" fmla="*/ 299357 h 521634"/>
                <a:gd name="connsiteX2" fmla="*/ 1690847 w 1690859"/>
                <a:gd name="connsiteY2" fmla="*/ 521634 h 521634"/>
                <a:gd name="connsiteX3" fmla="*/ 0 w 1690859"/>
                <a:gd name="connsiteY3" fmla="*/ 212299 h 521634"/>
                <a:gd name="connsiteX4" fmla="*/ 5443 w 1690859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9459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0742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453143"/>
                <a:gd name="connsiteX1" fmla="*/ 1698737 w 1698737"/>
                <a:gd name="connsiteY1" fmla="*/ 207425 h 453143"/>
                <a:gd name="connsiteX2" fmla="*/ 1690847 w 1698737"/>
                <a:gd name="connsiteY2" fmla="*/ 453143 h 453143"/>
                <a:gd name="connsiteX3" fmla="*/ 0 w 1698737"/>
                <a:gd name="connsiteY3" fmla="*/ 212299 h 453143"/>
                <a:gd name="connsiteX4" fmla="*/ 5443 w 1698737"/>
                <a:gd name="connsiteY4" fmla="*/ 0 h 453143"/>
                <a:gd name="connsiteX0" fmla="*/ 5443 w 1698737"/>
                <a:gd name="connsiteY0" fmla="*/ 0 h 490502"/>
                <a:gd name="connsiteX1" fmla="*/ 1698737 w 1698737"/>
                <a:gd name="connsiteY1" fmla="*/ 207425 h 490502"/>
                <a:gd name="connsiteX2" fmla="*/ 1690847 w 1698737"/>
                <a:gd name="connsiteY2" fmla="*/ 490502 h 490502"/>
                <a:gd name="connsiteX3" fmla="*/ 0 w 1698737"/>
                <a:gd name="connsiteY3" fmla="*/ 212299 h 490502"/>
                <a:gd name="connsiteX4" fmla="*/ 5443 w 1698737"/>
                <a:gd name="connsiteY4" fmla="*/ 0 h 490502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68337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24752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193620 h 546540"/>
                <a:gd name="connsiteX4" fmla="*/ 14599 w 1698737"/>
                <a:gd name="connsiteY4" fmla="*/ 0 h 546540"/>
                <a:gd name="connsiteX0" fmla="*/ 5442 w 1689580"/>
                <a:gd name="connsiteY0" fmla="*/ 0 h 546540"/>
                <a:gd name="connsiteX1" fmla="*/ 1689580 w 1689580"/>
                <a:gd name="connsiteY1" fmla="*/ 263463 h 546540"/>
                <a:gd name="connsiteX2" fmla="*/ 1681690 w 1689580"/>
                <a:gd name="connsiteY2" fmla="*/ 546540 h 546540"/>
                <a:gd name="connsiteX3" fmla="*/ 0 w 1689580"/>
                <a:gd name="connsiteY3" fmla="*/ 174941 h 546540"/>
                <a:gd name="connsiteX4" fmla="*/ 5442 w 1689580"/>
                <a:gd name="connsiteY4" fmla="*/ 0 h 546540"/>
                <a:gd name="connsiteX0" fmla="*/ 0 w 1848965"/>
                <a:gd name="connsiteY0" fmla="*/ 0 h 608804"/>
                <a:gd name="connsiteX1" fmla="*/ 1848965 w 1848965"/>
                <a:gd name="connsiteY1" fmla="*/ 325727 h 608804"/>
                <a:gd name="connsiteX2" fmla="*/ 1841075 w 1848965"/>
                <a:gd name="connsiteY2" fmla="*/ 608804 h 608804"/>
                <a:gd name="connsiteX3" fmla="*/ 159385 w 1848965"/>
                <a:gd name="connsiteY3" fmla="*/ 237205 h 608804"/>
                <a:gd name="connsiteX4" fmla="*/ 0 w 1848965"/>
                <a:gd name="connsiteY4" fmla="*/ 0 h 608804"/>
                <a:gd name="connsiteX0" fmla="*/ 5442 w 1854407"/>
                <a:gd name="connsiteY0" fmla="*/ 0 h 608804"/>
                <a:gd name="connsiteX1" fmla="*/ 1854407 w 1854407"/>
                <a:gd name="connsiteY1" fmla="*/ 325727 h 608804"/>
                <a:gd name="connsiteX2" fmla="*/ 1846517 w 1854407"/>
                <a:gd name="connsiteY2" fmla="*/ 608804 h 608804"/>
                <a:gd name="connsiteX3" fmla="*/ 0 w 1854407"/>
                <a:gd name="connsiteY3" fmla="*/ 193620 h 608804"/>
                <a:gd name="connsiteX4" fmla="*/ 5442 w 1854407"/>
                <a:gd name="connsiteY4" fmla="*/ 0 h 608804"/>
                <a:gd name="connsiteX0" fmla="*/ 5442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5442 w 1855829"/>
                <a:gd name="connsiteY4" fmla="*/ 0 h 596351"/>
                <a:gd name="connsiteX0" fmla="*/ 12311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12311 w 1855829"/>
                <a:gd name="connsiteY4" fmla="*/ 0 h 596351"/>
                <a:gd name="connsiteX0" fmla="*/ 0 w 1860687"/>
                <a:gd name="connsiteY0" fmla="*/ 0 h 596351"/>
                <a:gd name="connsiteX1" fmla="*/ 1859265 w 1860687"/>
                <a:gd name="connsiteY1" fmla="*/ 325727 h 596351"/>
                <a:gd name="connsiteX2" fmla="*/ 1860533 w 1860687"/>
                <a:gd name="connsiteY2" fmla="*/ 596351 h 596351"/>
                <a:gd name="connsiteX3" fmla="*/ 4858 w 1860687"/>
                <a:gd name="connsiteY3" fmla="*/ 193620 h 596351"/>
                <a:gd name="connsiteX4" fmla="*/ 0 w 1860687"/>
                <a:gd name="connsiteY4" fmla="*/ 0 h 596351"/>
                <a:gd name="connsiteX0" fmla="*/ 0 w 1884589"/>
                <a:gd name="connsiteY0" fmla="*/ 0 h 610360"/>
                <a:gd name="connsiteX1" fmla="*/ 1859265 w 1884589"/>
                <a:gd name="connsiteY1" fmla="*/ 325727 h 610360"/>
                <a:gd name="connsiteX2" fmla="*/ 1884570 w 1884589"/>
                <a:gd name="connsiteY2" fmla="*/ 610360 h 610360"/>
                <a:gd name="connsiteX3" fmla="*/ 4858 w 1884589"/>
                <a:gd name="connsiteY3" fmla="*/ 193620 h 610360"/>
                <a:gd name="connsiteX4" fmla="*/ 0 w 1884589"/>
                <a:gd name="connsiteY4" fmla="*/ 0 h 6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9" h="610360">
                  <a:moveTo>
                    <a:pt x="0" y="0"/>
                  </a:moveTo>
                  <a:lnTo>
                    <a:pt x="1859265" y="325727"/>
                  </a:lnTo>
                  <a:cubicBezTo>
                    <a:pt x="1858416" y="402994"/>
                    <a:pt x="1885419" y="533093"/>
                    <a:pt x="1884570" y="610360"/>
                  </a:cubicBezTo>
                  <a:lnTo>
                    <a:pt x="4858" y="193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C4503C5E-D29F-4DAB-AE16-E08074CB344D}"/>
                </a:ext>
              </a:extLst>
            </p:cNvPr>
            <p:cNvSpPr/>
            <p:nvPr/>
          </p:nvSpPr>
          <p:spPr>
            <a:xfrm rot="19316143">
              <a:off x="9505823" y="3073519"/>
              <a:ext cx="1604470" cy="1443329"/>
            </a:xfrm>
            <a:custGeom>
              <a:avLst/>
              <a:gdLst>
                <a:gd name="connsiteX0" fmla="*/ 0 w 415722"/>
                <a:gd name="connsiteY0" fmla="*/ 0 h 221433"/>
                <a:gd name="connsiteX1" fmla="*/ 415722 w 415722"/>
                <a:gd name="connsiteY1" fmla="*/ 0 h 221433"/>
                <a:gd name="connsiteX2" fmla="*/ 415722 w 415722"/>
                <a:gd name="connsiteY2" fmla="*/ 221433 h 221433"/>
                <a:gd name="connsiteX3" fmla="*/ 0 w 415722"/>
                <a:gd name="connsiteY3" fmla="*/ 221433 h 221433"/>
                <a:gd name="connsiteX4" fmla="*/ 0 w 415722"/>
                <a:gd name="connsiteY4" fmla="*/ 0 h 221433"/>
                <a:gd name="connsiteX0" fmla="*/ 0 w 441969"/>
                <a:gd name="connsiteY0" fmla="*/ 0 h 241987"/>
                <a:gd name="connsiteX1" fmla="*/ 441969 w 441969"/>
                <a:gd name="connsiteY1" fmla="*/ 20554 h 241987"/>
                <a:gd name="connsiteX2" fmla="*/ 441969 w 441969"/>
                <a:gd name="connsiteY2" fmla="*/ 241987 h 241987"/>
                <a:gd name="connsiteX3" fmla="*/ 26247 w 441969"/>
                <a:gd name="connsiteY3" fmla="*/ 241987 h 241987"/>
                <a:gd name="connsiteX4" fmla="*/ 0 w 441969"/>
                <a:gd name="connsiteY4" fmla="*/ 0 h 241987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26247 w 1429205"/>
                <a:gd name="connsiteY3" fmla="*/ 241987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34787 w 1429205"/>
                <a:gd name="connsiteY1" fmla="*/ 4517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26791 w 1429205"/>
                <a:gd name="connsiteY1" fmla="*/ 63109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13915 w 1429205"/>
                <a:gd name="connsiteY1" fmla="*/ 40928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40454"/>
                <a:gd name="connsiteY0" fmla="*/ 0 h 1199315"/>
                <a:gd name="connsiteX1" fmla="*/ 425164 w 1440454"/>
                <a:gd name="connsiteY1" fmla="*/ 49737 h 1199315"/>
                <a:gd name="connsiteX2" fmla="*/ 1440454 w 1440454"/>
                <a:gd name="connsiteY2" fmla="*/ 1199315 h 1199315"/>
                <a:gd name="connsiteX3" fmla="*/ 1004040 w 1440454"/>
                <a:gd name="connsiteY3" fmla="*/ 1140769 h 1199315"/>
                <a:gd name="connsiteX4" fmla="*/ 0 w 1440454"/>
                <a:gd name="connsiteY4" fmla="*/ 0 h 1199315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04040 w 1450076"/>
                <a:gd name="connsiteY3" fmla="*/ 1140769 h 1194752"/>
                <a:gd name="connsiteX4" fmla="*/ 0 w 1450076"/>
                <a:gd name="connsiteY4" fmla="*/ 0 h 1194752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11539 w 1450076"/>
                <a:gd name="connsiteY3" fmla="*/ 1146642 h 1194752"/>
                <a:gd name="connsiteX4" fmla="*/ 0 w 1450076"/>
                <a:gd name="connsiteY4" fmla="*/ 0 h 1194752"/>
                <a:gd name="connsiteX0" fmla="*/ 0 w 1350916"/>
                <a:gd name="connsiteY0" fmla="*/ 47478 h 1145015"/>
                <a:gd name="connsiteX1" fmla="*/ 326004 w 1350916"/>
                <a:gd name="connsiteY1" fmla="*/ 0 h 1145015"/>
                <a:gd name="connsiteX2" fmla="*/ 1350916 w 1350916"/>
                <a:gd name="connsiteY2" fmla="*/ 1145015 h 1145015"/>
                <a:gd name="connsiteX3" fmla="*/ 912379 w 1350916"/>
                <a:gd name="connsiteY3" fmla="*/ 1096905 h 1145015"/>
                <a:gd name="connsiteX4" fmla="*/ 0 w 1350916"/>
                <a:gd name="connsiteY4" fmla="*/ 47478 h 1145015"/>
                <a:gd name="connsiteX0" fmla="*/ 0 w 1298649"/>
                <a:gd name="connsiteY0" fmla="*/ 5313 h 1145015"/>
                <a:gd name="connsiteX1" fmla="*/ 273737 w 1298649"/>
                <a:gd name="connsiteY1" fmla="*/ 0 h 1145015"/>
                <a:gd name="connsiteX2" fmla="*/ 1298649 w 1298649"/>
                <a:gd name="connsiteY2" fmla="*/ 1145015 h 1145015"/>
                <a:gd name="connsiteX3" fmla="*/ 860112 w 1298649"/>
                <a:gd name="connsiteY3" fmla="*/ 1096905 h 1145015"/>
                <a:gd name="connsiteX4" fmla="*/ 0 w 1298649"/>
                <a:gd name="connsiteY4" fmla="*/ 5313 h 1145015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60112 w 1298649"/>
                <a:gd name="connsiteY3" fmla="*/ 1091592 h 1139702"/>
                <a:gd name="connsiteX4" fmla="*/ 0 w 1298649"/>
                <a:gd name="connsiteY4" fmla="*/ 0 h 1139702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33529 w 1298649"/>
                <a:gd name="connsiteY3" fmla="*/ 1072017 h 1139702"/>
                <a:gd name="connsiteX4" fmla="*/ 0 w 1298649"/>
                <a:gd name="connsiteY4" fmla="*/ 0 h 1139702"/>
                <a:gd name="connsiteX0" fmla="*/ 0 w 1263738"/>
                <a:gd name="connsiteY0" fmla="*/ 0 h 1130126"/>
                <a:gd name="connsiteX1" fmla="*/ 257083 w 1263738"/>
                <a:gd name="connsiteY1" fmla="*/ 14685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63738"/>
                <a:gd name="connsiteY0" fmla="*/ 0 h 1130126"/>
                <a:gd name="connsiteX1" fmla="*/ 192925 w 1263738"/>
                <a:gd name="connsiteY1" fmla="*/ 6759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75005"/>
                <a:gd name="connsiteY0" fmla="*/ 0 h 1147496"/>
                <a:gd name="connsiteX1" fmla="*/ 204192 w 1275005"/>
                <a:gd name="connsiteY1" fmla="*/ 24129 h 1147496"/>
                <a:gd name="connsiteX2" fmla="*/ 1275005 w 1275005"/>
                <a:gd name="connsiteY2" fmla="*/ 1147496 h 1147496"/>
                <a:gd name="connsiteX3" fmla="*/ 844796 w 1275005"/>
                <a:gd name="connsiteY3" fmla="*/ 1089387 h 1147496"/>
                <a:gd name="connsiteX4" fmla="*/ 0 w 1275005"/>
                <a:gd name="connsiteY4" fmla="*/ 0 h 1147496"/>
                <a:gd name="connsiteX0" fmla="*/ 0 w 1258744"/>
                <a:gd name="connsiteY0" fmla="*/ 0 h 1147655"/>
                <a:gd name="connsiteX1" fmla="*/ 204192 w 1258744"/>
                <a:gd name="connsiteY1" fmla="*/ 24129 h 1147655"/>
                <a:gd name="connsiteX2" fmla="*/ 1258744 w 1258744"/>
                <a:gd name="connsiteY2" fmla="*/ 1147655 h 1147655"/>
                <a:gd name="connsiteX3" fmla="*/ 844796 w 1258744"/>
                <a:gd name="connsiteY3" fmla="*/ 1089387 h 1147655"/>
                <a:gd name="connsiteX4" fmla="*/ 0 w 1258744"/>
                <a:gd name="connsiteY4" fmla="*/ 0 h 1147655"/>
                <a:gd name="connsiteX0" fmla="*/ 0 w 1259610"/>
                <a:gd name="connsiteY0" fmla="*/ 0 h 1154338"/>
                <a:gd name="connsiteX1" fmla="*/ 204192 w 1259610"/>
                <a:gd name="connsiteY1" fmla="*/ 24129 h 1154338"/>
                <a:gd name="connsiteX2" fmla="*/ 1259610 w 1259610"/>
                <a:gd name="connsiteY2" fmla="*/ 1154338 h 1154338"/>
                <a:gd name="connsiteX3" fmla="*/ 844796 w 1259610"/>
                <a:gd name="connsiteY3" fmla="*/ 1089387 h 1154338"/>
                <a:gd name="connsiteX4" fmla="*/ 0 w 1259610"/>
                <a:gd name="connsiteY4" fmla="*/ 0 h 1154338"/>
                <a:gd name="connsiteX0" fmla="*/ 0 w 1251876"/>
                <a:gd name="connsiteY0" fmla="*/ 0 h 1136570"/>
                <a:gd name="connsiteX1" fmla="*/ 204192 w 1251876"/>
                <a:gd name="connsiteY1" fmla="*/ 24129 h 1136570"/>
                <a:gd name="connsiteX2" fmla="*/ 1251876 w 1251876"/>
                <a:gd name="connsiteY2" fmla="*/ 1136570 h 1136570"/>
                <a:gd name="connsiteX3" fmla="*/ 844796 w 1251876"/>
                <a:gd name="connsiteY3" fmla="*/ 1089387 h 1136570"/>
                <a:gd name="connsiteX4" fmla="*/ 0 w 1251876"/>
                <a:gd name="connsiteY4" fmla="*/ 0 h 1136570"/>
                <a:gd name="connsiteX0" fmla="*/ 0 w 1247613"/>
                <a:gd name="connsiteY0" fmla="*/ 0 h 1145533"/>
                <a:gd name="connsiteX1" fmla="*/ 204192 w 1247613"/>
                <a:gd name="connsiteY1" fmla="*/ 24129 h 1145533"/>
                <a:gd name="connsiteX2" fmla="*/ 1247613 w 1247613"/>
                <a:gd name="connsiteY2" fmla="*/ 1145533 h 1145533"/>
                <a:gd name="connsiteX3" fmla="*/ 844796 w 1247613"/>
                <a:gd name="connsiteY3" fmla="*/ 1089387 h 1145533"/>
                <a:gd name="connsiteX4" fmla="*/ 0 w 1247613"/>
                <a:gd name="connsiteY4" fmla="*/ 0 h 1145533"/>
                <a:gd name="connsiteX0" fmla="*/ 0 w 1251876"/>
                <a:gd name="connsiteY0" fmla="*/ 0 h 1136569"/>
                <a:gd name="connsiteX1" fmla="*/ 204192 w 1251876"/>
                <a:gd name="connsiteY1" fmla="*/ 24129 h 1136569"/>
                <a:gd name="connsiteX2" fmla="*/ 1251876 w 1251876"/>
                <a:gd name="connsiteY2" fmla="*/ 1136569 h 1136569"/>
                <a:gd name="connsiteX3" fmla="*/ 844796 w 1251876"/>
                <a:gd name="connsiteY3" fmla="*/ 1089387 h 1136569"/>
                <a:gd name="connsiteX4" fmla="*/ 0 w 1251876"/>
                <a:gd name="connsiteY4" fmla="*/ 0 h 1136569"/>
                <a:gd name="connsiteX0" fmla="*/ 0 w 1207001"/>
                <a:gd name="connsiteY0" fmla="*/ 0 h 1171767"/>
                <a:gd name="connsiteX1" fmla="*/ 204192 w 1207001"/>
                <a:gd name="connsiteY1" fmla="*/ 24129 h 1171767"/>
                <a:gd name="connsiteX2" fmla="*/ 1207001 w 1207001"/>
                <a:gd name="connsiteY2" fmla="*/ 1171767 h 1171767"/>
                <a:gd name="connsiteX3" fmla="*/ 844796 w 1207001"/>
                <a:gd name="connsiteY3" fmla="*/ 1089387 h 1171767"/>
                <a:gd name="connsiteX4" fmla="*/ 0 w 1207001"/>
                <a:gd name="connsiteY4" fmla="*/ 0 h 1171767"/>
                <a:gd name="connsiteX0" fmla="*/ 0 w 1296971"/>
                <a:gd name="connsiteY0" fmla="*/ 0 h 1247857"/>
                <a:gd name="connsiteX1" fmla="*/ 294162 w 1296971"/>
                <a:gd name="connsiteY1" fmla="*/ 100219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54458 w 1296971"/>
                <a:gd name="connsiteY3" fmla="*/ 1171681 h 1247857"/>
                <a:gd name="connsiteX4" fmla="*/ 0 w 1296971"/>
                <a:gd name="connsiteY4" fmla="*/ 0 h 1247857"/>
                <a:gd name="connsiteX0" fmla="*/ 0 w 1283277"/>
                <a:gd name="connsiteY0" fmla="*/ 0 h 1246726"/>
                <a:gd name="connsiteX1" fmla="*/ 308903 w 1283277"/>
                <a:gd name="connsiteY1" fmla="*/ 8656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90323"/>
                <a:gd name="connsiteY0" fmla="*/ 0 h 1237009"/>
                <a:gd name="connsiteX1" fmla="*/ 308903 w 1290323"/>
                <a:gd name="connsiteY1" fmla="*/ 8656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5269 w 1290323"/>
                <a:gd name="connsiteY1" fmla="*/ 59088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68795 w 1290323"/>
                <a:gd name="connsiteY1" fmla="*/ 78693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1917 w 1290323"/>
                <a:gd name="connsiteY1" fmla="*/ 106415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84637 w 1290323"/>
                <a:gd name="connsiteY1" fmla="*/ 14225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3277" h="1246726">
                  <a:moveTo>
                    <a:pt x="0" y="0"/>
                  </a:moveTo>
                  <a:lnTo>
                    <a:pt x="384637" y="142251"/>
                  </a:lnTo>
                  <a:lnTo>
                    <a:pt x="1283277" y="1246726"/>
                  </a:lnTo>
                  <a:lnTo>
                    <a:pt x="954458" y="1171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B3CA288-DFBD-40E2-982A-BA0797F04EEB}"/>
                </a:ext>
              </a:extLst>
            </p:cNvPr>
            <p:cNvSpPr/>
            <p:nvPr/>
          </p:nvSpPr>
          <p:spPr>
            <a:xfrm>
              <a:off x="10488394" y="40295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F8CA49-8C4E-4524-8E35-15D2242D1198}"/>
                </a:ext>
              </a:extLst>
            </p:cNvPr>
            <p:cNvSpPr/>
            <p:nvPr/>
          </p:nvSpPr>
          <p:spPr>
            <a:xfrm>
              <a:off x="9574292" y="38498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5B443-A604-41B9-954D-A853563522C9}"/>
              </a:ext>
            </a:extLst>
          </p:cNvPr>
          <p:cNvGrpSpPr/>
          <p:nvPr/>
        </p:nvGrpSpPr>
        <p:grpSpPr>
          <a:xfrm flipH="1">
            <a:off x="5338202" y="667246"/>
            <a:ext cx="2825053" cy="2662372"/>
            <a:chOff x="7282189" y="2131522"/>
            <a:chExt cx="2270998" cy="214022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39BE86-7E65-484D-A295-01CBCB2B21EE}"/>
                </a:ext>
              </a:extLst>
            </p:cNvPr>
            <p:cNvSpPr/>
            <p:nvPr/>
          </p:nvSpPr>
          <p:spPr>
            <a:xfrm flipH="1">
              <a:off x="7341680" y="2131522"/>
              <a:ext cx="2211507" cy="213383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AF17F3-106E-47C8-8A62-545CB63B1E41}"/>
                </a:ext>
              </a:extLst>
            </p:cNvPr>
            <p:cNvSpPr/>
            <p:nvPr/>
          </p:nvSpPr>
          <p:spPr>
            <a:xfrm rot="499057" flipH="1">
              <a:off x="7282189" y="2997758"/>
              <a:ext cx="2211508" cy="1273986"/>
            </a:xfrm>
            <a:custGeom>
              <a:avLst/>
              <a:gdLst>
                <a:gd name="connsiteX0" fmla="*/ 2190302 w 2211508"/>
                <a:gd name="connsiteY0" fmla="*/ 0 h 1273986"/>
                <a:gd name="connsiteX1" fmla="*/ 2186792 w 2211508"/>
                <a:gd name="connsiteY1" fmla="*/ 67056 h 1273986"/>
                <a:gd name="connsiteX2" fmla="*/ 1086747 w 2211508"/>
                <a:gd name="connsiteY2" fmla="*/ 1024890 h 1273986"/>
                <a:gd name="connsiteX3" fmla="*/ 3458 w 2211508"/>
                <a:gd name="connsiteY3" fmla="*/ 172992 h 1273986"/>
                <a:gd name="connsiteX4" fmla="*/ 2200 w 2211508"/>
                <a:gd name="connsiteY4" fmla="*/ 165036 h 1273986"/>
                <a:gd name="connsiteX5" fmla="*/ 0 w 2211508"/>
                <a:gd name="connsiteY5" fmla="*/ 207066 h 1273986"/>
                <a:gd name="connsiteX6" fmla="*/ 1105754 w 2211508"/>
                <a:gd name="connsiteY6" fmla="*/ 1273986 h 1273986"/>
                <a:gd name="connsiteX7" fmla="*/ 2211508 w 2211508"/>
                <a:gd name="connsiteY7" fmla="*/ 207066 h 1273986"/>
                <a:gd name="connsiteX8" fmla="*/ 2205799 w 2211508"/>
                <a:gd name="connsiteY8" fmla="*/ 97980 h 1273986"/>
                <a:gd name="connsiteX9" fmla="*/ 2190302 w 2211508"/>
                <a:gd name="connsiteY9" fmla="*/ 0 h 127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1508" h="1273986">
                  <a:moveTo>
                    <a:pt x="2190302" y="0"/>
                  </a:moveTo>
                  <a:lnTo>
                    <a:pt x="2186792" y="67056"/>
                  </a:lnTo>
                  <a:cubicBezTo>
                    <a:pt x="2130167" y="605058"/>
                    <a:pt x="1659270" y="1024890"/>
                    <a:pt x="1086747" y="1024890"/>
                  </a:cubicBezTo>
                  <a:cubicBezTo>
                    <a:pt x="552393" y="1024890"/>
                    <a:pt x="106566" y="659169"/>
                    <a:pt x="3458" y="172992"/>
                  </a:cubicBezTo>
                  <a:lnTo>
                    <a:pt x="2200" y="165036"/>
                  </a:lnTo>
                  <a:lnTo>
                    <a:pt x="0" y="207066"/>
                  </a:lnTo>
                  <a:cubicBezTo>
                    <a:pt x="0" y="796310"/>
                    <a:pt x="495063" y="1273986"/>
                    <a:pt x="1105754" y="1273986"/>
                  </a:cubicBezTo>
                  <a:cubicBezTo>
                    <a:pt x="1716445" y="1273986"/>
                    <a:pt x="2211508" y="796310"/>
                    <a:pt x="2211508" y="207066"/>
                  </a:cubicBezTo>
                  <a:cubicBezTo>
                    <a:pt x="2211508" y="170238"/>
                    <a:pt x="2209574" y="133846"/>
                    <a:pt x="2205799" y="97980"/>
                  </a:cubicBezTo>
                  <a:lnTo>
                    <a:pt x="2190302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843EF6-F243-4440-ADA4-CFDBCBE33865}"/>
              </a:ext>
            </a:extLst>
          </p:cNvPr>
          <p:cNvGrpSpPr/>
          <p:nvPr/>
        </p:nvGrpSpPr>
        <p:grpSpPr>
          <a:xfrm>
            <a:off x="5315434" y="1780474"/>
            <a:ext cx="2648876" cy="4899134"/>
            <a:chOff x="9392988" y="3680535"/>
            <a:chExt cx="1072737" cy="19840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B60C0D-9A2E-4055-8E82-2427A748F78C}"/>
                </a:ext>
              </a:extLst>
            </p:cNvPr>
            <p:cNvSpPr/>
            <p:nvPr/>
          </p:nvSpPr>
          <p:spPr>
            <a:xfrm flipH="1">
              <a:off x="9926267" y="4607775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6C4ED2-074B-4DE9-ADF9-D5406680F9E9}"/>
                </a:ext>
              </a:extLst>
            </p:cNvPr>
            <p:cNvSpPr/>
            <p:nvPr/>
          </p:nvSpPr>
          <p:spPr>
            <a:xfrm flipH="1">
              <a:off x="9974251" y="4318557"/>
              <a:ext cx="76849" cy="9740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7EFCD9-068D-4E96-A913-D666772433C9}"/>
                </a:ext>
              </a:extLst>
            </p:cNvPr>
            <p:cNvSpPr/>
            <p:nvPr/>
          </p:nvSpPr>
          <p:spPr>
            <a:xfrm flipH="1">
              <a:off x="9392988" y="4476320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DD5C73-6EA7-4AAE-A4BD-6C821A2831BB}"/>
                </a:ext>
              </a:extLst>
            </p:cNvPr>
            <p:cNvSpPr/>
            <p:nvPr/>
          </p:nvSpPr>
          <p:spPr>
            <a:xfrm flipH="1">
              <a:off x="10388876" y="4431567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21">
              <a:extLst>
                <a:ext uri="{FF2B5EF4-FFF2-40B4-BE49-F238E27FC236}">
                  <a16:creationId xmlns:a16="http://schemas.microsoft.com/office/drawing/2014/main" id="{EA36F972-1A5A-4A33-900D-A78CDBC46007}"/>
                </a:ext>
              </a:extLst>
            </p:cNvPr>
            <p:cNvSpPr/>
            <p:nvPr/>
          </p:nvSpPr>
          <p:spPr>
            <a:xfrm>
              <a:off x="9396719" y="4291823"/>
              <a:ext cx="1063524" cy="337816"/>
            </a:xfrm>
            <a:custGeom>
              <a:avLst/>
              <a:gdLst>
                <a:gd name="connsiteX0" fmla="*/ 0 w 622993"/>
                <a:gd name="connsiteY0" fmla="*/ 0 h 296541"/>
                <a:gd name="connsiteX1" fmla="*/ 622993 w 622993"/>
                <a:gd name="connsiteY1" fmla="*/ 0 h 296541"/>
                <a:gd name="connsiteX2" fmla="*/ 622993 w 622993"/>
                <a:gd name="connsiteY2" fmla="*/ 296541 h 296541"/>
                <a:gd name="connsiteX3" fmla="*/ 0 w 622993"/>
                <a:gd name="connsiteY3" fmla="*/ 296541 h 296541"/>
                <a:gd name="connsiteX4" fmla="*/ 0 w 622993"/>
                <a:gd name="connsiteY4" fmla="*/ 0 h 296541"/>
                <a:gd name="connsiteX0" fmla="*/ 485775 w 1108768"/>
                <a:gd name="connsiteY0" fmla="*/ 0 h 296541"/>
                <a:gd name="connsiteX1" fmla="*/ 1108768 w 1108768"/>
                <a:gd name="connsiteY1" fmla="*/ 0 h 296541"/>
                <a:gd name="connsiteX2" fmla="*/ 1108768 w 1108768"/>
                <a:gd name="connsiteY2" fmla="*/ 296541 h 296541"/>
                <a:gd name="connsiteX3" fmla="*/ 0 w 1108768"/>
                <a:gd name="connsiteY3" fmla="*/ 131441 h 296541"/>
                <a:gd name="connsiteX4" fmla="*/ 485775 w 1108768"/>
                <a:gd name="connsiteY4" fmla="*/ 0 h 296541"/>
                <a:gd name="connsiteX0" fmla="*/ 485775 w 1108768"/>
                <a:gd name="connsiteY0" fmla="*/ 0 h 318766"/>
                <a:gd name="connsiteX1" fmla="*/ 1108768 w 1108768"/>
                <a:gd name="connsiteY1" fmla="*/ 0 h 318766"/>
                <a:gd name="connsiteX2" fmla="*/ 537268 w 1108768"/>
                <a:gd name="connsiteY2" fmla="*/ 318766 h 318766"/>
                <a:gd name="connsiteX3" fmla="*/ 0 w 1108768"/>
                <a:gd name="connsiteY3" fmla="*/ 131441 h 318766"/>
                <a:gd name="connsiteX4" fmla="*/ 485775 w 1108768"/>
                <a:gd name="connsiteY4" fmla="*/ 0 h 318766"/>
                <a:gd name="connsiteX0" fmla="*/ 485775 w 1156393"/>
                <a:gd name="connsiteY0" fmla="*/ 0 h 318766"/>
                <a:gd name="connsiteX1" fmla="*/ 1156393 w 1156393"/>
                <a:gd name="connsiteY1" fmla="*/ 212725 h 318766"/>
                <a:gd name="connsiteX2" fmla="*/ 537268 w 1156393"/>
                <a:gd name="connsiteY2" fmla="*/ 318766 h 318766"/>
                <a:gd name="connsiteX3" fmla="*/ 0 w 1156393"/>
                <a:gd name="connsiteY3" fmla="*/ 131441 h 318766"/>
                <a:gd name="connsiteX4" fmla="*/ 485775 w 1156393"/>
                <a:gd name="connsiteY4" fmla="*/ 0 h 318766"/>
                <a:gd name="connsiteX0" fmla="*/ 62230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622300 w 1156393"/>
                <a:gd name="connsiteY4" fmla="*/ 0 h 290191"/>
                <a:gd name="connsiteX0" fmla="*/ 50165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501650 w 1156393"/>
                <a:gd name="connsiteY4" fmla="*/ 0 h 290191"/>
                <a:gd name="connsiteX0" fmla="*/ 606425 w 1156393"/>
                <a:gd name="connsiteY0" fmla="*/ 0 h 312416"/>
                <a:gd name="connsiteX1" fmla="*/ 1156393 w 1156393"/>
                <a:gd name="connsiteY1" fmla="*/ 206375 h 312416"/>
                <a:gd name="connsiteX2" fmla="*/ 537268 w 1156393"/>
                <a:gd name="connsiteY2" fmla="*/ 312416 h 312416"/>
                <a:gd name="connsiteX3" fmla="*/ 0 w 1156393"/>
                <a:gd name="connsiteY3" fmla="*/ 125091 h 312416"/>
                <a:gd name="connsiteX4" fmla="*/ 606425 w 1156393"/>
                <a:gd name="connsiteY4" fmla="*/ 0 h 312416"/>
                <a:gd name="connsiteX0" fmla="*/ 587375 w 1156393"/>
                <a:gd name="connsiteY0" fmla="*/ 0 h 321941"/>
                <a:gd name="connsiteX1" fmla="*/ 1156393 w 1156393"/>
                <a:gd name="connsiteY1" fmla="*/ 215900 h 321941"/>
                <a:gd name="connsiteX2" fmla="*/ 537268 w 1156393"/>
                <a:gd name="connsiteY2" fmla="*/ 321941 h 321941"/>
                <a:gd name="connsiteX3" fmla="*/ 0 w 1156393"/>
                <a:gd name="connsiteY3" fmla="*/ 134616 h 321941"/>
                <a:gd name="connsiteX4" fmla="*/ 587375 w 1156393"/>
                <a:gd name="connsiteY4" fmla="*/ 0 h 321941"/>
                <a:gd name="connsiteX0" fmla="*/ 587375 w 1156393"/>
                <a:gd name="connsiteY0" fmla="*/ 0 h 337816"/>
                <a:gd name="connsiteX1" fmla="*/ 1156393 w 1156393"/>
                <a:gd name="connsiteY1" fmla="*/ 215900 h 337816"/>
                <a:gd name="connsiteX2" fmla="*/ 546793 w 1156393"/>
                <a:gd name="connsiteY2" fmla="*/ 337816 h 337816"/>
                <a:gd name="connsiteX3" fmla="*/ 0 w 1156393"/>
                <a:gd name="connsiteY3" fmla="*/ 134616 h 337816"/>
                <a:gd name="connsiteX4" fmla="*/ 587375 w 11563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608806 w 1063524"/>
                <a:gd name="connsiteY0" fmla="*/ 0 h 337816"/>
                <a:gd name="connsiteX1" fmla="*/ 1063524 w 1063524"/>
                <a:gd name="connsiteY1" fmla="*/ 139700 h 337816"/>
                <a:gd name="connsiteX2" fmla="*/ 568224 w 1063524"/>
                <a:gd name="connsiteY2" fmla="*/ 337816 h 337816"/>
                <a:gd name="connsiteX3" fmla="*/ 0 w 1063524"/>
                <a:gd name="connsiteY3" fmla="*/ 191766 h 337816"/>
                <a:gd name="connsiteX4" fmla="*/ 608806 w 1063524"/>
                <a:gd name="connsiteY4" fmla="*/ 0 h 33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24" h="337816">
                  <a:moveTo>
                    <a:pt x="608806" y="0"/>
                  </a:moveTo>
                  <a:cubicBezTo>
                    <a:pt x="760379" y="46567"/>
                    <a:pt x="988151" y="83608"/>
                    <a:pt x="1063524" y="139700"/>
                  </a:cubicBezTo>
                  <a:lnTo>
                    <a:pt x="568224" y="337816"/>
                  </a:lnTo>
                  <a:lnTo>
                    <a:pt x="0" y="191766"/>
                  </a:lnTo>
                  <a:lnTo>
                    <a:pt x="608806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22">
              <a:extLst>
                <a:ext uri="{FF2B5EF4-FFF2-40B4-BE49-F238E27FC236}">
                  <a16:creationId xmlns:a16="http://schemas.microsoft.com/office/drawing/2014/main" id="{FE5407B5-DEC5-4930-B263-FE03162994EC}"/>
                </a:ext>
              </a:extLst>
            </p:cNvPr>
            <p:cNvSpPr/>
            <p:nvPr/>
          </p:nvSpPr>
          <p:spPr>
            <a:xfrm>
              <a:off x="9393964" y="3680535"/>
              <a:ext cx="602778" cy="958967"/>
            </a:xfrm>
            <a:custGeom>
              <a:avLst/>
              <a:gdLst>
                <a:gd name="connsiteX0" fmla="*/ 0 w 237653"/>
                <a:gd name="connsiteY0" fmla="*/ 0 h 743067"/>
                <a:gd name="connsiteX1" fmla="*/ 237653 w 237653"/>
                <a:gd name="connsiteY1" fmla="*/ 0 h 743067"/>
                <a:gd name="connsiteX2" fmla="*/ 237653 w 237653"/>
                <a:gd name="connsiteY2" fmla="*/ 743067 h 743067"/>
                <a:gd name="connsiteX3" fmla="*/ 0 w 237653"/>
                <a:gd name="connsiteY3" fmla="*/ 743067 h 743067"/>
                <a:gd name="connsiteX4" fmla="*/ 0 w 237653"/>
                <a:gd name="connsiteY4" fmla="*/ 0 h 743067"/>
                <a:gd name="connsiteX0" fmla="*/ 0 w 561503"/>
                <a:gd name="connsiteY0" fmla="*/ 0 h 958967"/>
                <a:gd name="connsiteX1" fmla="*/ 237653 w 561503"/>
                <a:gd name="connsiteY1" fmla="*/ 0 h 958967"/>
                <a:gd name="connsiteX2" fmla="*/ 561503 w 561503"/>
                <a:gd name="connsiteY2" fmla="*/ 958967 h 958967"/>
                <a:gd name="connsiteX3" fmla="*/ 0 w 561503"/>
                <a:gd name="connsiteY3" fmla="*/ 743067 h 958967"/>
                <a:gd name="connsiteX4" fmla="*/ 0 w 561503"/>
                <a:gd name="connsiteY4" fmla="*/ 0 h 958967"/>
                <a:gd name="connsiteX0" fmla="*/ 0 w 583728"/>
                <a:gd name="connsiteY0" fmla="*/ 0 h 958967"/>
                <a:gd name="connsiteX1" fmla="*/ 583728 w 583728"/>
                <a:gd name="connsiteY1" fmla="*/ 50800 h 958967"/>
                <a:gd name="connsiteX2" fmla="*/ 561503 w 583728"/>
                <a:gd name="connsiteY2" fmla="*/ 958967 h 958967"/>
                <a:gd name="connsiteX3" fmla="*/ 0 w 583728"/>
                <a:gd name="connsiteY3" fmla="*/ 743067 h 958967"/>
                <a:gd name="connsiteX4" fmla="*/ 0 w 583728"/>
                <a:gd name="connsiteY4" fmla="*/ 0 h 958967"/>
                <a:gd name="connsiteX0" fmla="*/ 0 w 593253"/>
                <a:gd name="connsiteY0" fmla="*/ 0 h 958967"/>
                <a:gd name="connsiteX1" fmla="*/ 593253 w 593253"/>
                <a:gd name="connsiteY1" fmla="*/ 34925 h 958967"/>
                <a:gd name="connsiteX2" fmla="*/ 561503 w 593253"/>
                <a:gd name="connsiteY2" fmla="*/ 958967 h 958967"/>
                <a:gd name="connsiteX3" fmla="*/ 0 w 593253"/>
                <a:gd name="connsiteY3" fmla="*/ 743067 h 958967"/>
                <a:gd name="connsiteX4" fmla="*/ 0 w 593253"/>
                <a:gd name="connsiteY4" fmla="*/ 0 h 958967"/>
                <a:gd name="connsiteX0" fmla="*/ 9525 w 602778"/>
                <a:gd name="connsiteY0" fmla="*/ 0 h 958967"/>
                <a:gd name="connsiteX1" fmla="*/ 602778 w 602778"/>
                <a:gd name="connsiteY1" fmla="*/ 34925 h 958967"/>
                <a:gd name="connsiteX2" fmla="*/ 571028 w 602778"/>
                <a:gd name="connsiteY2" fmla="*/ 958967 h 958967"/>
                <a:gd name="connsiteX3" fmla="*/ 0 w 602778"/>
                <a:gd name="connsiteY3" fmla="*/ 809742 h 958967"/>
                <a:gd name="connsiteX4" fmla="*/ 9525 w 602778"/>
                <a:gd name="connsiteY4" fmla="*/ 0 h 95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778" h="958967">
                  <a:moveTo>
                    <a:pt x="9525" y="0"/>
                  </a:moveTo>
                  <a:lnTo>
                    <a:pt x="602778" y="34925"/>
                  </a:lnTo>
                  <a:lnTo>
                    <a:pt x="571028" y="958967"/>
                  </a:lnTo>
                  <a:lnTo>
                    <a:pt x="0" y="809742"/>
                  </a:lnTo>
                  <a:lnTo>
                    <a:pt x="9525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30">
              <a:extLst>
                <a:ext uri="{FF2B5EF4-FFF2-40B4-BE49-F238E27FC236}">
                  <a16:creationId xmlns:a16="http://schemas.microsoft.com/office/drawing/2014/main" id="{BD53AD22-02F2-4905-A409-6C559E94BAF5}"/>
                </a:ext>
              </a:extLst>
            </p:cNvPr>
            <p:cNvSpPr/>
            <p:nvPr/>
          </p:nvSpPr>
          <p:spPr>
            <a:xfrm>
              <a:off x="9396855" y="4493478"/>
              <a:ext cx="529668" cy="264095"/>
            </a:xfrm>
            <a:custGeom>
              <a:avLst/>
              <a:gdLst>
                <a:gd name="connsiteX0" fmla="*/ 0 w 447118"/>
                <a:gd name="connsiteY0" fmla="*/ 0 h 238695"/>
                <a:gd name="connsiteX1" fmla="*/ 447118 w 447118"/>
                <a:gd name="connsiteY1" fmla="*/ 0 h 238695"/>
                <a:gd name="connsiteX2" fmla="*/ 447118 w 447118"/>
                <a:gd name="connsiteY2" fmla="*/ 238695 h 238695"/>
                <a:gd name="connsiteX3" fmla="*/ 0 w 447118"/>
                <a:gd name="connsiteY3" fmla="*/ 238695 h 238695"/>
                <a:gd name="connsiteX4" fmla="*/ 0 w 447118"/>
                <a:gd name="connsiteY4" fmla="*/ 0 h 238695"/>
                <a:gd name="connsiteX0" fmla="*/ 0 w 529668"/>
                <a:gd name="connsiteY0" fmla="*/ 0 h 238695"/>
                <a:gd name="connsiteX1" fmla="*/ 529668 w 529668"/>
                <a:gd name="connsiteY1" fmla="*/ 120650 h 238695"/>
                <a:gd name="connsiteX2" fmla="*/ 447118 w 529668"/>
                <a:gd name="connsiteY2" fmla="*/ 238695 h 238695"/>
                <a:gd name="connsiteX3" fmla="*/ 0 w 529668"/>
                <a:gd name="connsiteY3" fmla="*/ 238695 h 238695"/>
                <a:gd name="connsiteX4" fmla="*/ 0 w 529668"/>
                <a:gd name="connsiteY4" fmla="*/ 0 h 2386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0 w 529668"/>
                <a:gd name="connsiteY3" fmla="*/ 2640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042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11695 h 264095"/>
                <a:gd name="connsiteX4" fmla="*/ 0 w 529668"/>
                <a:gd name="connsiteY4" fmla="*/ 0 h 26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668" h="264095">
                  <a:moveTo>
                    <a:pt x="0" y="0"/>
                  </a:moveTo>
                  <a:lnTo>
                    <a:pt x="529668" y="146050"/>
                  </a:lnTo>
                  <a:lnTo>
                    <a:pt x="529668" y="264095"/>
                  </a:lnTo>
                  <a:lnTo>
                    <a:pt x="0" y="111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30">
              <a:extLst>
                <a:ext uri="{FF2B5EF4-FFF2-40B4-BE49-F238E27FC236}">
                  <a16:creationId xmlns:a16="http://schemas.microsoft.com/office/drawing/2014/main" id="{2573A8BE-171C-4B5C-ACCD-B828008F8093}"/>
                </a:ext>
              </a:extLst>
            </p:cNvPr>
            <p:cNvSpPr/>
            <p:nvPr/>
          </p:nvSpPr>
          <p:spPr>
            <a:xfrm>
              <a:off x="9987318" y="4423262"/>
              <a:ext cx="462993" cy="307752"/>
            </a:xfrm>
            <a:custGeom>
              <a:avLst/>
              <a:gdLst>
                <a:gd name="connsiteX0" fmla="*/ 0 w 447118"/>
                <a:gd name="connsiteY0" fmla="*/ 0 h 238695"/>
                <a:gd name="connsiteX1" fmla="*/ 447118 w 447118"/>
                <a:gd name="connsiteY1" fmla="*/ 0 h 238695"/>
                <a:gd name="connsiteX2" fmla="*/ 447118 w 447118"/>
                <a:gd name="connsiteY2" fmla="*/ 238695 h 238695"/>
                <a:gd name="connsiteX3" fmla="*/ 0 w 447118"/>
                <a:gd name="connsiteY3" fmla="*/ 238695 h 238695"/>
                <a:gd name="connsiteX4" fmla="*/ 0 w 447118"/>
                <a:gd name="connsiteY4" fmla="*/ 0 h 238695"/>
                <a:gd name="connsiteX0" fmla="*/ 0 w 529668"/>
                <a:gd name="connsiteY0" fmla="*/ 0 h 238695"/>
                <a:gd name="connsiteX1" fmla="*/ 529668 w 529668"/>
                <a:gd name="connsiteY1" fmla="*/ 120650 h 238695"/>
                <a:gd name="connsiteX2" fmla="*/ 447118 w 529668"/>
                <a:gd name="connsiteY2" fmla="*/ 238695 h 238695"/>
                <a:gd name="connsiteX3" fmla="*/ 0 w 529668"/>
                <a:gd name="connsiteY3" fmla="*/ 238695 h 238695"/>
                <a:gd name="connsiteX4" fmla="*/ 0 w 529668"/>
                <a:gd name="connsiteY4" fmla="*/ 0 h 2386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0 w 529668"/>
                <a:gd name="connsiteY3" fmla="*/ 2640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042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11695 h 264095"/>
                <a:gd name="connsiteX4" fmla="*/ 0 w 529668"/>
                <a:gd name="connsiteY4" fmla="*/ 0 h 264095"/>
                <a:gd name="connsiteX0" fmla="*/ 0 w 529668"/>
                <a:gd name="connsiteY0" fmla="*/ 203200 h 467295"/>
                <a:gd name="connsiteX1" fmla="*/ 472518 w 529668"/>
                <a:gd name="connsiteY1" fmla="*/ 0 h 467295"/>
                <a:gd name="connsiteX2" fmla="*/ 529668 w 529668"/>
                <a:gd name="connsiteY2" fmla="*/ 467295 h 467295"/>
                <a:gd name="connsiteX3" fmla="*/ 0 w 529668"/>
                <a:gd name="connsiteY3" fmla="*/ 314895 h 467295"/>
                <a:gd name="connsiteX4" fmla="*/ 0 w 529668"/>
                <a:gd name="connsiteY4" fmla="*/ 203200 h 467295"/>
                <a:gd name="connsiteX0" fmla="*/ 0 w 491568"/>
                <a:gd name="connsiteY0" fmla="*/ 203200 h 314895"/>
                <a:gd name="connsiteX1" fmla="*/ 472518 w 491568"/>
                <a:gd name="connsiteY1" fmla="*/ 0 h 314895"/>
                <a:gd name="connsiteX2" fmla="*/ 491568 w 491568"/>
                <a:gd name="connsiteY2" fmla="*/ 105345 h 314895"/>
                <a:gd name="connsiteX3" fmla="*/ 0 w 491568"/>
                <a:gd name="connsiteY3" fmla="*/ 314895 h 314895"/>
                <a:gd name="connsiteX4" fmla="*/ 0 w 491568"/>
                <a:gd name="connsiteY4" fmla="*/ 203200 h 314895"/>
                <a:gd name="connsiteX0" fmla="*/ 0 w 491568"/>
                <a:gd name="connsiteY0" fmla="*/ 196057 h 307752"/>
                <a:gd name="connsiteX1" fmla="*/ 460612 w 491568"/>
                <a:gd name="connsiteY1" fmla="*/ 0 h 307752"/>
                <a:gd name="connsiteX2" fmla="*/ 491568 w 491568"/>
                <a:gd name="connsiteY2" fmla="*/ 98202 h 307752"/>
                <a:gd name="connsiteX3" fmla="*/ 0 w 491568"/>
                <a:gd name="connsiteY3" fmla="*/ 307752 h 307752"/>
                <a:gd name="connsiteX4" fmla="*/ 0 w 491568"/>
                <a:gd name="connsiteY4" fmla="*/ 196057 h 307752"/>
                <a:gd name="connsiteX0" fmla="*/ 0 w 462993"/>
                <a:gd name="connsiteY0" fmla="*/ 196057 h 307752"/>
                <a:gd name="connsiteX1" fmla="*/ 460612 w 462993"/>
                <a:gd name="connsiteY1" fmla="*/ 0 h 307752"/>
                <a:gd name="connsiteX2" fmla="*/ 462993 w 462993"/>
                <a:gd name="connsiteY2" fmla="*/ 100583 h 307752"/>
                <a:gd name="connsiteX3" fmla="*/ 0 w 462993"/>
                <a:gd name="connsiteY3" fmla="*/ 307752 h 307752"/>
                <a:gd name="connsiteX4" fmla="*/ 0 w 462993"/>
                <a:gd name="connsiteY4" fmla="*/ 196057 h 3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993" h="307752">
                  <a:moveTo>
                    <a:pt x="0" y="196057"/>
                  </a:moveTo>
                  <a:lnTo>
                    <a:pt x="460612" y="0"/>
                  </a:lnTo>
                  <a:cubicBezTo>
                    <a:pt x="461406" y="33528"/>
                    <a:pt x="462199" y="67055"/>
                    <a:pt x="462993" y="100583"/>
                  </a:cubicBezTo>
                  <a:lnTo>
                    <a:pt x="0" y="307752"/>
                  </a:lnTo>
                  <a:lnTo>
                    <a:pt x="0" y="19605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55C67F-54B0-4B55-A5C0-B71084AAB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3255" y="3706566"/>
              <a:ext cx="40528" cy="974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8EF9E4-345C-4FA9-9FFF-01A5C625C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21" y="3696128"/>
              <a:ext cx="30410" cy="941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92D00C9-BBC1-4B32-9EB3-2113DF7B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0693" y="3696128"/>
              <a:ext cx="9160" cy="8876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987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2342D05-8339-41C8-8314-0A284182083D}"/>
              </a:ext>
            </a:extLst>
          </p:cNvPr>
          <p:cNvGrpSpPr/>
          <p:nvPr/>
        </p:nvGrpSpPr>
        <p:grpSpPr>
          <a:xfrm flipH="1">
            <a:off x="4543572" y="3564731"/>
            <a:ext cx="1087438" cy="1878327"/>
            <a:chOff x="4731063" y="4076952"/>
            <a:chExt cx="863137" cy="1490892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D556D030-9DAC-4D99-94AA-6521110F1386}"/>
                </a:ext>
              </a:extLst>
            </p:cNvPr>
            <p:cNvGrpSpPr/>
            <p:nvPr/>
          </p:nvGrpSpPr>
          <p:grpSpPr>
            <a:xfrm>
              <a:off x="4731063" y="4076952"/>
              <a:ext cx="863137" cy="1490892"/>
              <a:chOff x="4158846" y="6556834"/>
              <a:chExt cx="1690365" cy="291976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470ACA91-7FEC-4072-855A-0BAFBF27F2F6}"/>
                  </a:ext>
                </a:extLst>
              </p:cNvPr>
              <p:cNvGrpSpPr/>
              <p:nvPr/>
            </p:nvGrpSpPr>
            <p:grpSpPr>
              <a:xfrm flipH="1">
                <a:off x="4158846" y="6729215"/>
                <a:ext cx="1659769" cy="2747381"/>
                <a:chOff x="211807" y="8483998"/>
                <a:chExt cx="2141287" cy="3544425"/>
              </a:xfrm>
            </p:grpSpPr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C740179-8344-4EE9-9F69-49C3E26C4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8492" y="10293751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5D088343-4EAF-4812-AC9F-AA66D9202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333" y="10217332"/>
                  <a:ext cx="56079" cy="179307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494D866-65A9-4661-A7E5-1A23B5673F46}"/>
                    </a:ext>
                  </a:extLst>
                </p:cNvPr>
                <p:cNvSpPr/>
                <p:nvPr/>
              </p:nvSpPr>
              <p:spPr>
                <a:xfrm>
                  <a:off x="211807" y="8483998"/>
                  <a:ext cx="2095389" cy="20218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ectangle: Top Corners Rounded 261">
                  <a:extLst>
                    <a:ext uri="{FF2B5EF4-FFF2-40B4-BE49-F238E27FC236}">
                      <a16:creationId xmlns:a16="http://schemas.microsoft.com/office/drawing/2014/main" id="{5605008D-938C-43D1-B73F-86E06629FB65}"/>
                    </a:ext>
                  </a:extLst>
                </p:cNvPr>
                <p:cNvSpPr/>
                <p:nvPr/>
              </p:nvSpPr>
              <p:spPr>
                <a:xfrm>
                  <a:off x="883964" y="118281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315E70F5-6C54-4538-9679-688195BC1B65}"/>
                    </a:ext>
                  </a:extLst>
                </p:cNvPr>
                <p:cNvSpPr/>
                <p:nvPr/>
              </p:nvSpPr>
              <p:spPr>
                <a:xfrm rot="20303627">
                  <a:off x="2200342" y="9335928"/>
                  <a:ext cx="152752" cy="157346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: Top Corners Rounded 264">
                  <a:extLst>
                    <a:ext uri="{FF2B5EF4-FFF2-40B4-BE49-F238E27FC236}">
                      <a16:creationId xmlns:a16="http://schemas.microsoft.com/office/drawing/2014/main" id="{9F398510-4B43-480C-8AD1-5F773D966DC1}"/>
                    </a:ext>
                  </a:extLst>
                </p:cNvPr>
                <p:cNvSpPr/>
                <p:nvPr/>
              </p:nvSpPr>
              <p:spPr>
                <a:xfrm>
                  <a:off x="721184" y="1148874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2D62E4-509B-4448-B859-A3A235476B89}"/>
                  </a:ext>
                </a:extLst>
              </p:cNvPr>
              <p:cNvSpPr/>
              <p:nvPr/>
            </p:nvSpPr>
            <p:spPr>
              <a:xfrm>
                <a:off x="4174397" y="6556834"/>
                <a:ext cx="1585347" cy="4913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555C7920-3352-4FAF-8DC6-0D906ED75B32}"/>
                  </a:ext>
                </a:extLst>
              </p:cNvPr>
              <p:cNvGrpSpPr/>
              <p:nvPr/>
            </p:nvGrpSpPr>
            <p:grpSpPr>
              <a:xfrm>
                <a:off x="4637717" y="6697094"/>
                <a:ext cx="929439" cy="1295882"/>
                <a:chOff x="4637717" y="6697094"/>
                <a:chExt cx="929439" cy="1295882"/>
              </a:xfrm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10E578C6-CB48-4E2B-B649-7DDACAA35102}"/>
                    </a:ext>
                  </a:extLst>
                </p:cNvPr>
                <p:cNvSpPr/>
                <p:nvPr/>
              </p:nvSpPr>
              <p:spPr>
                <a:xfrm rot="20615175" flipH="1">
                  <a:off x="4843313" y="6890009"/>
                  <a:ext cx="723843" cy="1102967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9B679779-A68E-474D-8EDC-E1850C6556FC}"/>
                    </a:ext>
                  </a:extLst>
                </p:cNvPr>
                <p:cNvSpPr/>
                <p:nvPr/>
              </p:nvSpPr>
              <p:spPr>
                <a:xfrm rot="20615175" flipH="1">
                  <a:off x="4739863" y="6808157"/>
                  <a:ext cx="620869" cy="1044270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5F5D5465-4299-4836-B913-F214140FF724}"/>
                    </a:ext>
                  </a:extLst>
                </p:cNvPr>
                <p:cNvSpPr/>
                <p:nvPr/>
              </p:nvSpPr>
              <p:spPr>
                <a:xfrm rot="20615175" flipH="1">
                  <a:off x="4637717" y="6697094"/>
                  <a:ext cx="525407" cy="978301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C737760-F717-4100-8D99-6B3A3E91869B}"/>
                  </a:ext>
                </a:extLst>
              </p:cNvPr>
              <p:cNvSpPr/>
              <p:nvPr/>
            </p:nvSpPr>
            <p:spPr>
              <a:xfrm rot="5400000">
                <a:off x="4796444" y="7194906"/>
                <a:ext cx="1585338" cy="520197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79327C3-FECD-40E9-B6B2-810A5FB00C4C}"/>
                </a:ext>
              </a:extLst>
            </p:cNvPr>
            <p:cNvSpPr/>
            <p:nvPr/>
          </p:nvSpPr>
          <p:spPr>
            <a:xfrm flipH="1">
              <a:off x="4849133" y="4401385"/>
              <a:ext cx="74159" cy="736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BAE774A-1A6D-40C8-8D67-24DB955D0F2B}"/>
                </a:ext>
              </a:extLst>
            </p:cNvPr>
            <p:cNvSpPr/>
            <p:nvPr/>
          </p:nvSpPr>
          <p:spPr>
            <a:xfrm flipH="1">
              <a:off x="4846187" y="4416790"/>
              <a:ext cx="36534" cy="3628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0D2A9D65-7C19-4BAA-AE01-475FD257F3E5}"/>
                </a:ext>
              </a:extLst>
            </p:cNvPr>
            <p:cNvSpPr/>
            <p:nvPr/>
          </p:nvSpPr>
          <p:spPr>
            <a:xfrm rot="9951775">
              <a:off x="4836535" y="4288495"/>
              <a:ext cx="145694" cy="8637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9" name="emojimouth">
            <a:hlinkClick r:id="" action="ppaction://media"/>
            <a:extLst>
              <a:ext uri="{FF2B5EF4-FFF2-40B4-BE49-F238E27FC236}">
                <a16:creationId xmlns:a16="http://schemas.microsoft.com/office/drawing/2014/main" id="{C25CD136-3658-4404-9B7F-E7BCA91254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>
            <a:off x="5461102" y="4269907"/>
            <a:ext cx="112073" cy="81989"/>
          </a:xfrm>
          <a:prstGeom prst="rect">
            <a:avLst/>
          </a:prstGeom>
        </p:spPr>
      </p:pic>
      <p:pic>
        <p:nvPicPr>
          <p:cNvPr id="160" name="AIVoiceGenerator_com_11-12-2024T8_8_8_ F">
            <a:hlinkClick r:id="" action="ppaction://media"/>
            <a:extLst>
              <a:ext uri="{FF2B5EF4-FFF2-40B4-BE49-F238E27FC236}">
                <a16:creationId xmlns:a16="http://schemas.microsoft.com/office/drawing/2014/main" id="{F793FC33-1435-4E28-88DA-B5B34B9D622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49559FB-56FC-4FC9-B5B7-2C6E22459806}"/>
              </a:ext>
            </a:extLst>
          </p:cNvPr>
          <p:cNvGrpSpPr/>
          <p:nvPr/>
        </p:nvGrpSpPr>
        <p:grpSpPr>
          <a:xfrm>
            <a:off x="6479531" y="3083237"/>
            <a:ext cx="1103602" cy="1735963"/>
            <a:chOff x="1367737" y="2245196"/>
            <a:chExt cx="2116777" cy="3329685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437BC3-16D8-4A7B-8403-DF8B6C7A3FDE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1ECC8591-9703-43E5-B2D9-3D229D77ACAE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074868" y="3573966"/>
                <a:chExt cx="1418628" cy="2231494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34EBDAFC-9CE4-48FF-A498-0DEB676ED209}"/>
                    </a:ext>
                  </a:extLst>
                </p:cNvPr>
                <p:cNvGrpSpPr/>
                <p:nvPr/>
              </p:nvGrpSpPr>
              <p:grpSpPr>
                <a:xfrm>
                  <a:off x="1074868" y="3573966"/>
                  <a:ext cx="1418628" cy="2231494"/>
                  <a:chOff x="1094497" y="2654773"/>
                  <a:chExt cx="2211508" cy="3478690"/>
                </a:xfrm>
              </p:grpSpPr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DCE9647F-2233-47DB-AA8C-CC8AB7F5668D}"/>
                      </a:ext>
                    </a:extLst>
                  </p:cNvPr>
                  <p:cNvGrpSpPr/>
                  <p:nvPr/>
                </p:nvGrpSpPr>
                <p:grpSpPr>
                  <a:xfrm>
                    <a:off x="1094497" y="2657176"/>
                    <a:ext cx="2211508" cy="3476287"/>
                    <a:chOff x="3698767" y="4774931"/>
                    <a:chExt cx="2536875" cy="3987737"/>
                  </a:xfrm>
                </p:grpSpPr>
                <p:sp>
                  <p:nvSpPr>
                    <p:cNvPr id="234" name="Freeform: Shape 233">
                      <a:extLst>
                        <a:ext uri="{FF2B5EF4-FFF2-40B4-BE49-F238E27FC236}">
                          <a16:creationId xmlns:a16="http://schemas.microsoft.com/office/drawing/2014/main" id="{F041B769-AB02-42A5-BF5D-B8C054EB1967}"/>
                        </a:ext>
                      </a:extLst>
                    </p:cNvPr>
                    <p:cNvSpPr/>
                    <p:nvPr/>
                  </p:nvSpPr>
                  <p:spPr>
                    <a:xfrm rot="21091604">
                      <a:off x="3745493" y="6377475"/>
                      <a:ext cx="649909" cy="923978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:a16="http://schemas.microsoft.com/office/drawing/2014/main" id="{47541A79-438D-4947-9D41-56F9F305F364}"/>
                        </a:ext>
                      </a:extLst>
                    </p:cNvPr>
                    <p:cNvCxnSpPr>
                      <a:cxnSpLocks/>
                      <a:endCxn id="240" idx="3"/>
                    </p:cNvCxnSpPr>
                    <p:nvPr/>
                  </p:nvCxnSpPr>
                  <p:spPr>
                    <a:xfrm>
                      <a:off x="4651438" y="6951597"/>
                      <a:ext cx="9400" cy="1496199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:a16="http://schemas.microsoft.com/office/drawing/2014/main" id="{E4D9B428-DB86-452A-A899-4016351A27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87627" y="7068168"/>
                      <a:ext cx="25498" cy="1591184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237" name="Oval 236">
                      <a:extLst>
                        <a:ext uri="{FF2B5EF4-FFF2-40B4-BE49-F238E27FC236}">
                          <a16:creationId xmlns:a16="http://schemas.microsoft.com/office/drawing/2014/main" id="{4E9D93EC-8E6F-4344-9794-47FDEB6B68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767" y="4774931"/>
                      <a:ext cx="2536875" cy="2447779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8" name="Oval 237">
                      <a:extLst>
                        <a:ext uri="{FF2B5EF4-FFF2-40B4-BE49-F238E27FC236}">
                          <a16:creationId xmlns:a16="http://schemas.microsoft.com/office/drawing/2014/main" id="{C58EB728-52EF-46F4-87D9-7A46EE921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2308" y="580309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9" name="Rectangle: Top Corners Rounded 238">
                      <a:extLst>
                        <a:ext uri="{FF2B5EF4-FFF2-40B4-BE49-F238E27FC236}">
                          <a16:creationId xmlns:a16="http://schemas.microsoft.com/office/drawing/2014/main" id="{006C61EC-0A4D-4347-85E2-D85D714E2C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697" y="856235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0" name="Rectangle: Top Corners Rounded 239">
                      <a:extLst>
                        <a:ext uri="{FF2B5EF4-FFF2-40B4-BE49-F238E27FC236}">
                          <a16:creationId xmlns:a16="http://schemas.microsoft.com/office/drawing/2014/main" id="{AB532A85-A2F9-474E-8AA7-4FF01CAB9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6089" y="8447797"/>
                      <a:ext cx="669495" cy="200311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1" name="Freeform: Shape 240">
                      <a:extLst>
                        <a:ext uri="{FF2B5EF4-FFF2-40B4-BE49-F238E27FC236}">
                          <a16:creationId xmlns:a16="http://schemas.microsoft.com/office/drawing/2014/main" id="{EEC75875-5FED-4FC7-B9E0-510459F5A6BD}"/>
                        </a:ext>
                      </a:extLst>
                    </p:cNvPr>
                    <p:cNvSpPr/>
                    <p:nvPr/>
                  </p:nvSpPr>
                  <p:spPr>
                    <a:xfrm rot="4161426" flipH="1">
                      <a:off x="5118336" y="6612143"/>
                      <a:ext cx="551372" cy="383063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  <a:gd name="connsiteX0" fmla="*/ 0 w 723830"/>
                        <a:gd name="connsiteY0" fmla="*/ 0 h 1002839"/>
                        <a:gd name="connsiteX1" fmla="*/ 633604 w 723830"/>
                        <a:gd name="connsiteY1" fmla="*/ 903446 h 1002839"/>
                        <a:gd name="connsiteX2" fmla="*/ 719329 w 723830"/>
                        <a:gd name="connsiteY2" fmla="*/ 979646 h 1002839"/>
                        <a:gd name="connsiteX3" fmla="*/ 719329 w 723830"/>
                        <a:gd name="connsiteY3" fmla="*/ 979646 h 1002839"/>
                        <a:gd name="connsiteX0" fmla="*/ 0 w 719414"/>
                        <a:gd name="connsiteY0" fmla="*/ 0 h 979646"/>
                        <a:gd name="connsiteX1" fmla="*/ 168042 w 719414"/>
                        <a:gd name="connsiteY1" fmla="*/ 596585 h 979646"/>
                        <a:gd name="connsiteX2" fmla="*/ 633604 w 719414"/>
                        <a:gd name="connsiteY2" fmla="*/ 903446 h 979646"/>
                        <a:gd name="connsiteX3" fmla="*/ 719329 w 719414"/>
                        <a:gd name="connsiteY3" fmla="*/ 979646 h 979646"/>
                        <a:gd name="connsiteX4" fmla="*/ 719329 w 719414"/>
                        <a:gd name="connsiteY4" fmla="*/ 979646 h 979646"/>
                        <a:gd name="connsiteX0" fmla="*/ 0 w 551372"/>
                        <a:gd name="connsiteY0" fmla="*/ 0 h 383061"/>
                        <a:gd name="connsiteX1" fmla="*/ 465562 w 551372"/>
                        <a:gd name="connsiteY1" fmla="*/ 306861 h 383061"/>
                        <a:gd name="connsiteX2" fmla="*/ 551287 w 551372"/>
                        <a:gd name="connsiteY2" fmla="*/ 383061 h 383061"/>
                        <a:gd name="connsiteX3" fmla="*/ 551287 w 551372"/>
                        <a:gd name="connsiteY3" fmla="*/ 383061 h 383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1372" h="383061">
                          <a:moveTo>
                            <a:pt x="0" y="0"/>
                          </a:moveTo>
                          <a:cubicBezTo>
                            <a:pt x="105601" y="150574"/>
                            <a:pt x="373681" y="243018"/>
                            <a:pt x="465562" y="306861"/>
                          </a:cubicBezTo>
                          <a:cubicBezTo>
                            <a:pt x="557443" y="370705"/>
                            <a:pt x="551287" y="383061"/>
                            <a:pt x="551287" y="383061"/>
                          </a:cubicBezTo>
                          <a:lnTo>
                            <a:pt x="551287" y="383061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" name="Freeform: Shape 241">
                      <a:extLst>
                        <a:ext uri="{FF2B5EF4-FFF2-40B4-BE49-F238E27FC236}">
                          <a16:creationId xmlns:a16="http://schemas.microsoft.com/office/drawing/2014/main" id="{A53DF283-9A8B-4453-A24B-F27427236394}"/>
                        </a:ext>
                      </a:extLst>
                    </p:cNvPr>
                    <p:cNvSpPr/>
                    <p:nvPr/>
                  </p:nvSpPr>
                  <p:spPr>
                    <a:xfrm rot="420143" flipH="1">
                      <a:off x="4624421" y="6206429"/>
                      <a:ext cx="184935" cy="190499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3" name="Oval 242">
                      <a:extLst>
                        <a:ext uri="{FF2B5EF4-FFF2-40B4-BE49-F238E27FC236}">
                          <a16:creationId xmlns:a16="http://schemas.microsoft.com/office/drawing/2014/main" id="{F74F0766-A4B0-4444-AE73-F5F3C0E8C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4900" y="5803089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A452AFDA-34BD-43DF-A8E3-0AF878C20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5245" y="5890190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98890F3A-D721-4E9B-A069-1FAEE705A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0324" y="590056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7FD60668-8BA2-48A8-BB2D-2FB2386EB73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69959" y="2654773"/>
                    <a:ext cx="1972366" cy="622593"/>
                    <a:chOff x="900019" y="1897272"/>
                    <a:chExt cx="1972366" cy="622593"/>
                  </a:xfrm>
                </p:grpSpPr>
                <p:sp>
                  <p:nvSpPr>
                    <p:cNvPr id="230" name="Freeform: Shape 229">
                      <a:extLst>
                        <a:ext uri="{FF2B5EF4-FFF2-40B4-BE49-F238E27FC236}">
                          <a16:creationId xmlns:a16="http://schemas.microsoft.com/office/drawing/2014/main" id="{6F3CA092-630D-4665-9DFF-E90DA55F083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00019" y="2387310"/>
                      <a:ext cx="1972366" cy="132555"/>
                    </a:xfrm>
                    <a:custGeom>
                      <a:avLst/>
                      <a:gdLst>
                        <a:gd name="connsiteX0" fmla="*/ 986183 w 1972366"/>
                        <a:gd name="connsiteY0" fmla="*/ 0 h 132556"/>
                        <a:gd name="connsiteX1" fmla="*/ 69274 w 1972366"/>
                        <a:gd name="connsiteY1" fmla="*/ 29221 h 132556"/>
                        <a:gd name="connsiteX2" fmla="*/ 36471 w 1972366"/>
                        <a:gd name="connsiteY2" fmla="*/ 32458 h 132556"/>
                        <a:gd name="connsiteX3" fmla="*/ 13888 w 1972366"/>
                        <a:gd name="connsiteY3" fmla="*/ 68325 h 132556"/>
                        <a:gd name="connsiteX4" fmla="*/ 0 w 1972366"/>
                        <a:gd name="connsiteY4" fmla="*/ 96142 h 132556"/>
                        <a:gd name="connsiteX5" fmla="*/ 13888 w 1972366"/>
                        <a:gd name="connsiteY5" fmla="*/ 97870 h 132556"/>
                        <a:gd name="connsiteX6" fmla="*/ 986183 w 1972366"/>
                        <a:gd name="connsiteY6" fmla="*/ 132556 h 132556"/>
                        <a:gd name="connsiteX7" fmla="*/ 1958478 w 1972366"/>
                        <a:gd name="connsiteY7" fmla="*/ 97870 h 132556"/>
                        <a:gd name="connsiteX8" fmla="*/ 1972366 w 1972366"/>
                        <a:gd name="connsiteY8" fmla="*/ 96142 h 132556"/>
                        <a:gd name="connsiteX9" fmla="*/ 1958478 w 1972366"/>
                        <a:gd name="connsiteY9" fmla="*/ 68325 h 132556"/>
                        <a:gd name="connsiteX10" fmla="*/ 1935895 w 1972366"/>
                        <a:gd name="connsiteY10" fmla="*/ 32458 h 132556"/>
                        <a:gd name="connsiteX11" fmla="*/ 1903092 w 1972366"/>
                        <a:gd name="connsiteY11" fmla="*/ 29221 h 132556"/>
                        <a:gd name="connsiteX12" fmla="*/ 986183 w 1972366"/>
                        <a:gd name="connsiteY12" fmla="*/ 0 h 13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72366" h="132556">
                          <a:moveTo>
                            <a:pt x="986183" y="0"/>
                          </a:moveTo>
                          <a:cubicBezTo>
                            <a:pt x="604501" y="0"/>
                            <a:pt x="267987" y="11592"/>
                            <a:pt x="69274" y="29221"/>
                          </a:cubicBezTo>
                          <a:lnTo>
                            <a:pt x="36471" y="32458"/>
                          </a:lnTo>
                          <a:lnTo>
                            <a:pt x="13888" y="68325"/>
                          </a:lnTo>
                          <a:lnTo>
                            <a:pt x="0" y="96142"/>
                          </a:lnTo>
                          <a:lnTo>
                            <a:pt x="13888" y="97870"/>
                          </a:lnTo>
                          <a:cubicBezTo>
                            <a:pt x="201135" y="118531"/>
                            <a:pt x="566333" y="132556"/>
                            <a:pt x="986183" y="132556"/>
                          </a:cubicBezTo>
                          <a:cubicBezTo>
                            <a:pt x="1406033" y="132556"/>
                            <a:pt x="1771231" y="118531"/>
                            <a:pt x="1958478" y="97870"/>
                          </a:cubicBezTo>
                          <a:lnTo>
                            <a:pt x="1972366" y="96142"/>
                          </a:lnTo>
                          <a:lnTo>
                            <a:pt x="1958478" y="68325"/>
                          </a:lnTo>
                          <a:lnTo>
                            <a:pt x="1935895" y="32458"/>
                          </a:lnTo>
                          <a:lnTo>
                            <a:pt x="1903092" y="29221"/>
                          </a:lnTo>
                          <a:cubicBezTo>
                            <a:pt x="1704380" y="11592"/>
                            <a:pt x="1367865" y="0"/>
                            <a:pt x="986183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16D9BC60-F4F6-4189-8E77-F1976E36733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6488" y="1897272"/>
                      <a:ext cx="1899425" cy="522495"/>
                    </a:xfrm>
                    <a:custGeom>
                      <a:avLst/>
                      <a:gdLst>
                        <a:gd name="connsiteX0" fmla="*/ 949712 w 1899424"/>
                        <a:gd name="connsiteY0" fmla="*/ 0 h 522495"/>
                        <a:gd name="connsiteX1" fmla="*/ 32803 w 1899424"/>
                        <a:gd name="connsiteY1" fmla="*/ 470394 h 522495"/>
                        <a:gd name="connsiteX2" fmla="*/ 0 w 1899424"/>
                        <a:gd name="connsiteY2" fmla="*/ 522495 h 522495"/>
                        <a:gd name="connsiteX3" fmla="*/ 32803 w 1899424"/>
                        <a:gd name="connsiteY3" fmla="*/ 519258 h 522495"/>
                        <a:gd name="connsiteX4" fmla="*/ 949712 w 1899424"/>
                        <a:gd name="connsiteY4" fmla="*/ 490037 h 522495"/>
                        <a:gd name="connsiteX5" fmla="*/ 1866621 w 1899424"/>
                        <a:gd name="connsiteY5" fmla="*/ 519258 h 522495"/>
                        <a:gd name="connsiteX6" fmla="*/ 1899424 w 1899424"/>
                        <a:gd name="connsiteY6" fmla="*/ 522495 h 522495"/>
                        <a:gd name="connsiteX7" fmla="*/ 1866621 w 1899424"/>
                        <a:gd name="connsiteY7" fmla="*/ 470394 h 522495"/>
                        <a:gd name="connsiteX8" fmla="*/ 949712 w 1899424"/>
                        <a:gd name="connsiteY8" fmla="*/ 0 h 522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99424" h="522495">
                          <a:moveTo>
                            <a:pt x="949712" y="0"/>
                          </a:moveTo>
                          <a:cubicBezTo>
                            <a:pt x="568030" y="0"/>
                            <a:pt x="231516" y="186592"/>
                            <a:pt x="32803" y="470394"/>
                          </a:cubicBezTo>
                          <a:lnTo>
                            <a:pt x="0" y="522495"/>
                          </a:lnTo>
                          <a:lnTo>
                            <a:pt x="32803" y="519258"/>
                          </a:lnTo>
                          <a:cubicBezTo>
                            <a:pt x="231516" y="501629"/>
                            <a:pt x="568030" y="490037"/>
                            <a:pt x="949712" y="490037"/>
                          </a:cubicBezTo>
                          <a:cubicBezTo>
                            <a:pt x="1331394" y="490037"/>
                            <a:pt x="1667909" y="501629"/>
                            <a:pt x="1866621" y="519258"/>
                          </a:cubicBezTo>
                          <a:lnTo>
                            <a:pt x="1899424" y="522495"/>
                          </a:lnTo>
                          <a:lnTo>
                            <a:pt x="1866621" y="470394"/>
                          </a:lnTo>
                          <a:cubicBezTo>
                            <a:pt x="1667909" y="186592"/>
                            <a:pt x="1331394" y="0"/>
                            <a:pt x="949712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6E870047-4E43-464D-9085-C8B333E225D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49940" y="2399298"/>
                      <a:ext cx="156041" cy="63684"/>
                    </a:xfrm>
                    <a:custGeom>
                      <a:avLst/>
                      <a:gdLst>
                        <a:gd name="connsiteX0" fmla="*/ 0 w 156042"/>
                        <a:gd name="connsiteY0" fmla="*/ 0 h 63684"/>
                        <a:gd name="connsiteX1" fmla="*/ 22583 w 156042"/>
                        <a:gd name="connsiteY1" fmla="*/ 35867 h 63684"/>
                        <a:gd name="connsiteX2" fmla="*/ 36471 w 156042"/>
                        <a:gd name="connsiteY2" fmla="*/ 63684 h 63684"/>
                        <a:gd name="connsiteX3" fmla="*/ 69146 w 156042"/>
                        <a:gd name="connsiteY3" fmla="*/ 59618 h 63684"/>
                        <a:gd name="connsiteX4" fmla="*/ 156042 w 156042"/>
                        <a:gd name="connsiteY4" fmla="*/ 33820 h 63684"/>
                        <a:gd name="connsiteX5" fmla="*/ 22583 w 156042"/>
                        <a:gd name="connsiteY5" fmla="*/ 2228 h 63684"/>
                        <a:gd name="connsiteX6" fmla="*/ 0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0" y="0"/>
                          </a:moveTo>
                          <a:lnTo>
                            <a:pt x="22583" y="35867"/>
                          </a:lnTo>
                          <a:lnTo>
                            <a:pt x="36471" y="63684"/>
                          </a:lnTo>
                          <a:lnTo>
                            <a:pt x="69146" y="59618"/>
                          </a:lnTo>
                          <a:cubicBezTo>
                            <a:pt x="125101" y="51689"/>
                            <a:pt x="156042" y="42971"/>
                            <a:pt x="156042" y="33820"/>
                          </a:cubicBezTo>
                          <a:cubicBezTo>
                            <a:pt x="156042" y="22381"/>
                            <a:pt x="107696" y="11619"/>
                            <a:pt x="22583" y="222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3" name="Freeform: Shape 232">
                      <a:extLst>
                        <a:ext uri="{FF2B5EF4-FFF2-40B4-BE49-F238E27FC236}">
                          <a16:creationId xmlns:a16="http://schemas.microsoft.com/office/drawing/2014/main" id="{A08894C6-EC0D-489F-992D-F9F1517D529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32708" y="2347203"/>
                      <a:ext cx="156043" cy="63684"/>
                    </a:xfrm>
                    <a:custGeom>
                      <a:avLst/>
                      <a:gdLst>
                        <a:gd name="connsiteX0" fmla="*/ 156042 w 156042"/>
                        <a:gd name="connsiteY0" fmla="*/ 0 h 63684"/>
                        <a:gd name="connsiteX1" fmla="*/ 133459 w 156042"/>
                        <a:gd name="connsiteY1" fmla="*/ 2228 h 63684"/>
                        <a:gd name="connsiteX2" fmla="*/ 0 w 156042"/>
                        <a:gd name="connsiteY2" fmla="*/ 33820 h 63684"/>
                        <a:gd name="connsiteX3" fmla="*/ 86896 w 156042"/>
                        <a:gd name="connsiteY3" fmla="*/ 59618 h 63684"/>
                        <a:gd name="connsiteX4" fmla="*/ 119571 w 156042"/>
                        <a:gd name="connsiteY4" fmla="*/ 63684 h 63684"/>
                        <a:gd name="connsiteX5" fmla="*/ 133459 w 156042"/>
                        <a:gd name="connsiteY5" fmla="*/ 35867 h 63684"/>
                        <a:gd name="connsiteX6" fmla="*/ 156042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156042" y="0"/>
                          </a:moveTo>
                          <a:lnTo>
                            <a:pt x="133459" y="2228"/>
                          </a:lnTo>
                          <a:cubicBezTo>
                            <a:pt x="48346" y="11619"/>
                            <a:pt x="0" y="22381"/>
                            <a:pt x="0" y="33820"/>
                          </a:cubicBezTo>
                          <a:cubicBezTo>
                            <a:pt x="0" y="42971"/>
                            <a:pt x="30942" y="51689"/>
                            <a:pt x="86896" y="59618"/>
                          </a:cubicBezTo>
                          <a:lnTo>
                            <a:pt x="119571" y="63684"/>
                          </a:lnTo>
                          <a:lnTo>
                            <a:pt x="133459" y="35867"/>
                          </a:lnTo>
                          <a:lnTo>
                            <a:pt x="156042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26" name="Arc 225">
                  <a:extLst>
                    <a:ext uri="{FF2B5EF4-FFF2-40B4-BE49-F238E27FC236}">
                      <a16:creationId xmlns:a16="http://schemas.microsoft.com/office/drawing/2014/main" id="{AC561378-DE7D-4308-AD74-DF4B33704993}"/>
                    </a:ext>
                  </a:extLst>
                </p:cNvPr>
                <p:cNvSpPr/>
                <p:nvPr/>
              </p:nvSpPr>
              <p:spPr>
                <a:xfrm rot="20799047">
                  <a:off x="1254135" y="4141418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Arc 226">
                  <a:extLst>
                    <a:ext uri="{FF2B5EF4-FFF2-40B4-BE49-F238E27FC236}">
                      <a16:creationId xmlns:a16="http://schemas.microsoft.com/office/drawing/2014/main" id="{6E1FEE6F-E4B9-4FDD-840A-6EF8FA62DF36}"/>
                    </a:ext>
                  </a:extLst>
                </p:cNvPr>
                <p:cNvSpPr/>
                <p:nvPr/>
              </p:nvSpPr>
              <p:spPr>
                <a:xfrm rot="21346638">
                  <a:off x="1727213" y="4121244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18D94B7-B4A0-4A6B-8412-D96E7B23BE9E}"/>
                  </a:ext>
                </a:extLst>
              </p:cNvPr>
              <p:cNvSpPr/>
              <p:nvPr/>
            </p:nvSpPr>
            <p:spPr>
              <a:xfrm rot="21146177">
                <a:off x="2363307" y="3312164"/>
                <a:ext cx="422946" cy="1006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FFC1E69C-6C42-4BCF-9C88-1B9186C576E4}"/>
                </a:ext>
              </a:extLst>
            </p:cNvPr>
            <p:cNvSpPr/>
            <p:nvPr/>
          </p:nvSpPr>
          <p:spPr>
            <a:xfrm rot="453823" flipH="1">
              <a:off x="1814555" y="3314332"/>
              <a:ext cx="422946" cy="1006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" name="Arc 245">
            <a:extLst>
              <a:ext uri="{FF2B5EF4-FFF2-40B4-BE49-F238E27FC236}">
                <a16:creationId xmlns:a16="http://schemas.microsoft.com/office/drawing/2014/main" id="{24B7F5FB-856C-46F9-A85B-501DA3202F64}"/>
              </a:ext>
            </a:extLst>
          </p:cNvPr>
          <p:cNvSpPr/>
          <p:nvPr/>
        </p:nvSpPr>
        <p:spPr>
          <a:xfrm rot="10009664">
            <a:off x="6957761" y="3874347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9EAE1208-3080-418F-AAC7-4FAB40960CA1}"/>
              </a:ext>
            </a:extLst>
          </p:cNvPr>
          <p:cNvSpPr/>
          <p:nvPr/>
        </p:nvSpPr>
        <p:spPr>
          <a:xfrm rot="21350851">
            <a:off x="5150915" y="4363259"/>
            <a:ext cx="225608" cy="320748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43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28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4882" y="1234317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456858" y="8309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312933" y="2850850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4040" y="1912689"/>
            <a:ext cx="4642445" cy="2583995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4" name="Oval 163">
            <a:extLst>
              <a:ext uri="{FF2B5EF4-FFF2-40B4-BE49-F238E27FC236}">
                <a16:creationId xmlns:a16="http://schemas.microsoft.com/office/drawing/2014/main" id="{FD18901E-F337-4A65-9004-0B6855156E2F}"/>
              </a:ext>
            </a:extLst>
          </p:cNvPr>
          <p:cNvSpPr/>
          <p:nvPr/>
        </p:nvSpPr>
        <p:spPr>
          <a:xfrm>
            <a:off x="5410141" y="3653"/>
            <a:ext cx="681166" cy="749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B47328-1FF9-4479-88D0-1B43D0402384}"/>
              </a:ext>
            </a:extLst>
          </p:cNvPr>
          <p:cNvGrpSpPr/>
          <p:nvPr/>
        </p:nvGrpSpPr>
        <p:grpSpPr>
          <a:xfrm>
            <a:off x="282305" y="3951628"/>
            <a:ext cx="2771798" cy="1983984"/>
            <a:chOff x="282305" y="3951628"/>
            <a:chExt cx="2771798" cy="19839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1161067" y="5467824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2789313" y="4535115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290409" y="5467824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09AC41-7BE0-4296-B543-0BDA4627E5A6}"/>
                </a:ext>
              </a:extLst>
            </p:cNvPr>
            <p:cNvSpPr/>
            <p:nvPr/>
          </p:nvSpPr>
          <p:spPr>
            <a:xfrm>
              <a:off x="312517" y="4496684"/>
              <a:ext cx="2628932" cy="1038797"/>
            </a:xfrm>
            <a:custGeom>
              <a:avLst/>
              <a:gdLst>
                <a:gd name="connsiteX0" fmla="*/ 0 w 1038257"/>
                <a:gd name="connsiteY0" fmla="*/ 0 h 48197"/>
                <a:gd name="connsiteX1" fmla="*/ 1038257 w 1038257"/>
                <a:gd name="connsiteY1" fmla="*/ 0 h 48197"/>
                <a:gd name="connsiteX2" fmla="*/ 1038257 w 1038257"/>
                <a:gd name="connsiteY2" fmla="*/ 48197 h 48197"/>
                <a:gd name="connsiteX3" fmla="*/ 0 w 1038257"/>
                <a:gd name="connsiteY3" fmla="*/ 48197 h 48197"/>
                <a:gd name="connsiteX4" fmla="*/ 0 w 1038257"/>
                <a:gd name="connsiteY4" fmla="*/ 0 h 48197"/>
                <a:gd name="connsiteX0" fmla="*/ 2057400 w 2057400"/>
                <a:gd name="connsiteY0" fmla="*/ 0 h 576835"/>
                <a:gd name="connsiteX1" fmla="*/ 1038257 w 2057400"/>
                <a:gd name="connsiteY1" fmla="*/ 528638 h 576835"/>
                <a:gd name="connsiteX2" fmla="*/ 1038257 w 2057400"/>
                <a:gd name="connsiteY2" fmla="*/ 576835 h 576835"/>
                <a:gd name="connsiteX3" fmla="*/ 0 w 2057400"/>
                <a:gd name="connsiteY3" fmla="*/ 576835 h 576835"/>
                <a:gd name="connsiteX4" fmla="*/ 2057400 w 2057400"/>
                <a:gd name="connsiteY4" fmla="*/ 0 h 576835"/>
                <a:gd name="connsiteX0" fmla="*/ 2057400 w 2757519"/>
                <a:gd name="connsiteY0" fmla="*/ 0 h 576835"/>
                <a:gd name="connsiteX1" fmla="*/ 2757519 w 2757519"/>
                <a:gd name="connsiteY1" fmla="*/ 14288 h 576835"/>
                <a:gd name="connsiteX2" fmla="*/ 1038257 w 2757519"/>
                <a:gd name="connsiteY2" fmla="*/ 576835 h 576835"/>
                <a:gd name="connsiteX3" fmla="*/ 0 w 2757519"/>
                <a:gd name="connsiteY3" fmla="*/ 576835 h 576835"/>
                <a:gd name="connsiteX4" fmla="*/ 2057400 w 2757519"/>
                <a:gd name="connsiteY4" fmla="*/ 0 h 576835"/>
                <a:gd name="connsiteX0" fmla="*/ 2057400 w 2752757"/>
                <a:gd name="connsiteY0" fmla="*/ 0 h 576835"/>
                <a:gd name="connsiteX1" fmla="*/ 2752757 w 2752757"/>
                <a:gd name="connsiteY1" fmla="*/ 14288 h 576835"/>
                <a:gd name="connsiteX2" fmla="*/ 1038257 w 2752757"/>
                <a:gd name="connsiteY2" fmla="*/ 576835 h 576835"/>
                <a:gd name="connsiteX3" fmla="*/ 0 w 2752757"/>
                <a:gd name="connsiteY3" fmla="*/ 576835 h 576835"/>
                <a:gd name="connsiteX4" fmla="*/ 2057400 w 2752757"/>
                <a:gd name="connsiteY4" fmla="*/ 0 h 576835"/>
                <a:gd name="connsiteX0" fmla="*/ 2014537 w 2752757"/>
                <a:gd name="connsiteY0" fmla="*/ 0 h 967360"/>
                <a:gd name="connsiteX1" fmla="*/ 2752757 w 2752757"/>
                <a:gd name="connsiteY1" fmla="*/ 404813 h 967360"/>
                <a:gd name="connsiteX2" fmla="*/ 1038257 w 2752757"/>
                <a:gd name="connsiteY2" fmla="*/ 967360 h 967360"/>
                <a:gd name="connsiteX3" fmla="*/ 0 w 2752757"/>
                <a:gd name="connsiteY3" fmla="*/ 967360 h 967360"/>
                <a:gd name="connsiteX4" fmla="*/ 2014537 w 2752757"/>
                <a:gd name="connsiteY4" fmla="*/ 0 h 967360"/>
                <a:gd name="connsiteX0" fmla="*/ 2014537 w 2652744"/>
                <a:gd name="connsiteY0" fmla="*/ 0 h 967360"/>
                <a:gd name="connsiteX1" fmla="*/ 2652744 w 2652744"/>
                <a:gd name="connsiteY1" fmla="*/ 85725 h 967360"/>
                <a:gd name="connsiteX2" fmla="*/ 1038257 w 2652744"/>
                <a:gd name="connsiteY2" fmla="*/ 967360 h 967360"/>
                <a:gd name="connsiteX3" fmla="*/ 0 w 2652744"/>
                <a:gd name="connsiteY3" fmla="*/ 967360 h 967360"/>
                <a:gd name="connsiteX4" fmla="*/ 2014537 w 2652744"/>
                <a:gd name="connsiteY4" fmla="*/ 0 h 967360"/>
                <a:gd name="connsiteX0" fmla="*/ 2014537 w 2628932"/>
                <a:gd name="connsiteY0" fmla="*/ 4762 h 972122"/>
                <a:gd name="connsiteX1" fmla="*/ 2628932 w 2628932"/>
                <a:gd name="connsiteY1" fmla="*/ 0 h 972122"/>
                <a:gd name="connsiteX2" fmla="*/ 1038257 w 2628932"/>
                <a:gd name="connsiteY2" fmla="*/ 972122 h 972122"/>
                <a:gd name="connsiteX3" fmla="*/ 0 w 2628932"/>
                <a:gd name="connsiteY3" fmla="*/ 972122 h 972122"/>
                <a:gd name="connsiteX4" fmla="*/ 2014537 w 2628932"/>
                <a:gd name="connsiteY4" fmla="*/ 4762 h 972122"/>
                <a:gd name="connsiteX0" fmla="*/ 2062162 w 2628932"/>
                <a:gd name="connsiteY0" fmla="*/ 0 h 1029272"/>
                <a:gd name="connsiteX1" fmla="*/ 2628932 w 2628932"/>
                <a:gd name="connsiteY1" fmla="*/ 57150 h 1029272"/>
                <a:gd name="connsiteX2" fmla="*/ 1038257 w 2628932"/>
                <a:gd name="connsiteY2" fmla="*/ 1029272 h 1029272"/>
                <a:gd name="connsiteX3" fmla="*/ 0 w 2628932"/>
                <a:gd name="connsiteY3" fmla="*/ 1029272 h 1029272"/>
                <a:gd name="connsiteX4" fmla="*/ 2062162 w 2628932"/>
                <a:gd name="connsiteY4" fmla="*/ 0 h 1029272"/>
                <a:gd name="connsiteX0" fmla="*/ 2062162 w 2628932"/>
                <a:gd name="connsiteY0" fmla="*/ 0 h 1038797"/>
                <a:gd name="connsiteX1" fmla="*/ 2628932 w 2628932"/>
                <a:gd name="connsiteY1" fmla="*/ 66675 h 1038797"/>
                <a:gd name="connsiteX2" fmla="*/ 1038257 w 2628932"/>
                <a:gd name="connsiteY2" fmla="*/ 1038797 h 1038797"/>
                <a:gd name="connsiteX3" fmla="*/ 0 w 2628932"/>
                <a:gd name="connsiteY3" fmla="*/ 1038797 h 1038797"/>
                <a:gd name="connsiteX4" fmla="*/ 2062162 w 2628932"/>
                <a:gd name="connsiteY4" fmla="*/ 0 h 10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8932" h="1038797">
                  <a:moveTo>
                    <a:pt x="2062162" y="0"/>
                  </a:moveTo>
                  <a:lnTo>
                    <a:pt x="2628932" y="66675"/>
                  </a:lnTo>
                  <a:lnTo>
                    <a:pt x="1038257" y="1038797"/>
                  </a:lnTo>
                  <a:lnTo>
                    <a:pt x="0" y="1038797"/>
                  </a:lnTo>
                  <a:lnTo>
                    <a:pt x="2062162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56CED9CA-93BC-47D1-AAE4-53006B8EE959}"/>
                </a:ext>
              </a:extLst>
            </p:cNvPr>
            <p:cNvSpPr/>
            <p:nvPr/>
          </p:nvSpPr>
          <p:spPr>
            <a:xfrm>
              <a:off x="2366706" y="4051076"/>
              <a:ext cx="574743" cy="510260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61215">
                  <a:moveTo>
                    <a:pt x="0" y="238124"/>
                  </a:moveTo>
                  <a:lnTo>
                    <a:pt x="1287481" y="0"/>
                  </a:lnTo>
                  <a:lnTo>
                    <a:pt x="1287481" y="861215"/>
                  </a:lnTo>
                  <a:lnTo>
                    <a:pt x="38100" y="804065"/>
                  </a:lnTo>
                  <a:lnTo>
                    <a:pt x="0" y="23812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54E558A7-251A-477A-878C-2EC35E7E60A3}"/>
                </a:ext>
              </a:extLst>
            </p:cNvPr>
            <p:cNvSpPr/>
            <p:nvPr/>
          </p:nvSpPr>
          <p:spPr>
            <a:xfrm>
              <a:off x="1888907" y="4209018"/>
              <a:ext cx="564697" cy="644433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61215">
                  <a:moveTo>
                    <a:pt x="0" y="238124"/>
                  </a:moveTo>
                  <a:lnTo>
                    <a:pt x="1287481" y="0"/>
                  </a:lnTo>
                  <a:lnTo>
                    <a:pt x="1287481" y="861215"/>
                  </a:lnTo>
                  <a:lnTo>
                    <a:pt x="38100" y="804065"/>
                  </a:lnTo>
                  <a:lnTo>
                    <a:pt x="0" y="23812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2DC7B7-240F-4228-A0D2-A46E249D9B22}"/>
                </a:ext>
              </a:extLst>
            </p:cNvPr>
            <p:cNvSpPr/>
            <p:nvPr/>
          </p:nvSpPr>
          <p:spPr>
            <a:xfrm>
              <a:off x="282305" y="3951628"/>
              <a:ext cx="2771798" cy="669108"/>
            </a:xfrm>
            <a:custGeom>
              <a:avLst/>
              <a:gdLst>
                <a:gd name="connsiteX0" fmla="*/ 2026920 w 2771798"/>
                <a:gd name="connsiteY0" fmla="*/ 6300 h 669108"/>
                <a:gd name="connsiteX1" fmla="*/ 2739268 w 2771798"/>
                <a:gd name="connsiteY1" fmla="*/ 6300 h 669108"/>
                <a:gd name="connsiteX2" fmla="*/ 1055248 w 2771798"/>
                <a:gd name="connsiteY2" fmla="*/ 563146 h 669108"/>
                <a:gd name="connsiteX3" fmla="*/ 0 w 2771798"/>
                <a:gd name="connsiteY3" fmla="*/ 563146 h 669108"/>
                <a:gd name="connsiteX4" fmla="*/ 2768941 w 2771798"/>
                <a:gd name="connsiteY4" fmla="*/ 0 h 669108"/>
                <a:gd name="connsiteX5" fmla="*/ 2771798 w 2771798"/>
                <a:gd name="connsiteY5" fmla="*/ 56174 h 669108"/>
                <a:gd name="connsiteX6" fmla="*/ 1054441 w 2771798"/>
                <a:gd name="connsiteY6" fmla="*/ 669108 h 669108"/>
                <a:gd name="connsiteX7" fmla="*/ 1054441 w 2771798"/>
                <a:gd name="connsiteY7" fmla="*/ 563880 h 66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798" h="669108">
                  <a:moveTo>
                    <a:pt x="2026920" y="6300"/>
                  </a:moveTo>
                  <a:lnTo>
                    <a:pt x="2739268" y="6300"/>
                  </a:lnTo>
                  <a:lnTo>
                    <a:pt x="1055248" y="563146"/>
                  </a:lnTo>
                  <a:lnTo>
                    <a:pt x="0" y="563146"/>
                  </a:lnTo>
                  <a:close/>
                  <a:moveTo>
                    <a:pt x="2768941" y="0"/>
                  </a:moveTo>
                  <a:lnTo>
                    <a:pt x="2771798" y="56174"/>
                  </a:lnTo>
                  <a:cubicBezTo>
                    <a:pt x="2208872" y="267629"/>
                    <a:pt x="1626893" y="464797"/>
                    <a:pt x="1054441" y="669108"/>
                  </a:cubicBezTo>
                  <a:lnTo>
                    <a:pt x="1054441" y="56388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F849EA2-8D00-4301-9E8D-6565049F969A}"/>
                </a:ext>
              </a:extLst>
            </p:cNvPr>
            <p:cNvSpPr/>
            <p:nvPr/>
          </p:nvSpPr>
          <p:spPr>
            <a:xfrm>
              <a:off x="1271864" y="4412405"/>
              <a:ext cx="662340" cy="761273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  <a:gd name="connsiteX0" fmla="*/ 0 w 1287481"/>
                <a:gd name="connsiteY0" fmla="*/ 230117 h 853208"/>
                <a:gd name="connsiteX1" fmla="*/ 1287481 w 1287481"/>
                <a:gd name="connsiteY1" fmla="*/ 0 h 853208"/>
                <a:gd name="connsiteX2" fmla="*/ 1287481 w 1287481"/>
                <a:gd name="connsiteY2" fmla="*/ 853208 h 853208"/>
                <a:gd name="connsiteX3" fmla="*/ 38100 w 1287481"/>
                <a:gd name="connsiteY3" fmla="*/ 796058 h 853208"/>
                <a:gd name="connsiteX4" fmla="*/ 0 w 1287481"/>
                <a:gd name="connsiteY4" fmla="*/ 230117 h 85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53208">
                  <a:moveTo>
                    <a:pt x="0" y="230117"/>
                  </a:moveTo>
                  <a:lnTo>
                    <a:pt x="1287481" y="0"/>
                  </a:lnTo>
                  <a:lnTo>
                    <a:pt x="1287481" y="853208"/>
                  </a:lnTo>
                  <a:lnTo>
                    <a:pt x="38100" y="796058"/>
                  </a:lnTo>
                  <a:lnTo>
                    <a:pt x="0" y="23011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EF955CE-D3CB-4AA7-82ED-57A82D1F7EA8}"/>
                </a:ext>
              </a:extLst>
            </p:cNvPr>
            <p:cNvSpPr/>
            <p:nvPr/>
          </p:nvSpPr>
          <p:spPr>
            <a:xfrm>
              <a:off x="282305" y="4518878"/>
              <a:ext cx="1043905" cy="103648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347D5A0-8625-41B7-A3A6-A3D328CDFB1E}"/>
                </a:ext>
              </a:extLst>
            </p:cNvPr>
            <p:cNvSpPr/>
            <p:nvPr/>
          </p:nvSpPr>
          <p:spPr>
            <a:xfrm>
              <a:off x="1335922" y="4405261"/>
              <a:ext cx="601824" cy="1130220"/>
            </a:xfrm>
            <a:custGeom>
              <a:avLst/>
              <a:gdLst>
                <a:gd name="connsiteX0" fmla="*/ 0 w 266544"/>
                <a:gd name="connsiteY0" fmla="*/ 0 h 914745"/>
                <a:gd name="connsiteX1" fmla="*/ 266544 w 266544"/>
                <a:gd name="connsiteY1" fmla="*/ 0 h 914745"/>
                <a:gd name="connsiteX2" fmla="*/ 266544 w 266544"/>
                <a:gd name="connsiteY2" fmla="*/ 914745 h 914745"/>
                <a:gd name="connsiteX3" fmla="*/ 0 w 266544"/>
                <a:gd name="connsiteY3" fmla="*/ 914745 h 914745"/>
                <a:gd name="connsiteX4" fmla="*/ 0 w 266544"/>
                <a:gd name="connsiteY4" fmla="*/ 0 h 9147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266544 w 601824"/>
                <a:gd name="connsiteY2" fmla="*/ 1105245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78964 w 601824"/>
                <a:gd name="connsiteY2" fmla="*/ 769965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0870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8014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85842 h 1100587"/>
                <a:gd name="connsiteX1" fmla="*/ 601824 w 601824"/>
                <a:gd name="connsiteY1" fmla="*/ 0 h 1100587"/>
                <a:gd name="connsiteX2" fmla="*/ 598014 w 601824"/>
                <a:gd name="connsiteY2" fmla="*/ 760650 h 1100587"/>
                <a:gd name="connsiteX3" fmla="*/ 0 w 601824"/>
                <a:gd name="connsiteY3" fmla="*/ 1100587 h 1100587"/>
                <a:gd name="connsiteX4" fmla="*/ 0 w 601824"/>
                <a:gd name="connsiteY4" fmla="*/ 185842 h 1100587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8014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824" h="1105245">
                  <a:moveTo>
                    <a:pt x="0" y="190500"/>
                  </a:moveTo>
                  <a:lnTo>
                    <a:pt x="601824" y="0"/>
                  </a:lnTo>
                  <a:lnTo>
                    <a:pt x="598014" y="765308"/>
                  </a:lnTo>
                  <a:lnTo>
                    <a:pt x="0" y="1105245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667DB8-A3BE-4883-A76B-3D0A1CEE9A8A}"/>
                </a:ext>
              </a:extLst>
            </p:cNvPr>
            <p:cNvSpPr/>
            <p:nvPr/>
          </p:nvSpPr>
          <p:spPr>
            <a:xfrm>
              <a:off x="1934213" y="4237335"/>
              <a:ext cx="521968" cy="944990"/>
            </a:xfrm>
            <a:custGeom>
              <a:avLst/>
              <a:gdLst>
                <a:gd name="connsiteX0" fmla="*/ 0 w 169543"/>
                <a:gd name="connsiteY0" fmla="*/ 0 h 808465"/>
                <a:gd name="connsiteX1" fmla="*/ 169543 w 169543"/>
                <a:gd name="connsiteY1" fmla="*/ 0 h 808465"/>
                <a:gd name="connsiteX2" fmla="*/ 169543 w 169543"/>
                <a:gd name="connsiteY2" fmla="*/ 808465 h 808465"/>
                <a:gd name="connsiteX3" fmla="*/ 0 w 169543"/>
                <a:gd name="connsiteY3" fmla="*/ 808465 h 808465"/>
                <a:gd name="connsiteX4" fmla="*/ 0 w 169543"/>
                <a:gd name="connsiteY4" fmla="*/ 0 h 808465"/>
                <a:gd name="connsiteX0" fmla="*/ 0 w 498155"/>
                <a:gd name="connsiteY0" fmla="*/ 171450 h 979915"/>
                <a:gd name="connsiteX1" fmla="*/ 498155 w 498155"/>
                <a:gd name="connsiteY1" fmla="*/ 0 h 979915"/>
                <a:gd name="connsiteX2" fmla="*/ 169543 w 498155"/>
                <a:gd name="connsiteY2" fmla="*/ 979915 h 979915"/>
                <a:gd name="connsiteX3" fmla="*/ 0 w 498155"/>
                <a:gd name="connsiteY3" fmla="*/ 979915 h 979915"/>
                <a:gd name="connsiteX4" fmla="*/ 0 w 498155"/>
                <a:gd name="connsiteY4" fmla="*/ 171450 h 979915"/>
                <a:gd name="connsiteX0" fmla="*/ 0 w 502918"/>
                <a:gd name="connsiteY0" fmla="*/ 171450 h 979915"/>
                <a:gd name="connsiteX1" fmla="*/ 498155 w 502918"/>
                <a:gd name="connsiteY1" fmla="*/ 0 h 979915"/>
                <a:gd name="connsiteX2" fmla="*/ 502918 w 502918"/>
                <a:gd name="connsiteY2" fmla="*/ 617965 h 979915"/>
                <a:gd name="connsiteX3" fmla="*/ 0 w 502918"/>
                <a:gd name="connsiteY3" fmla="*/ 979915 h 979915"/>
                <a:gd name="connsiteX4" fmla="*/ 0 w 502918"/>
                <a:gd name="connsiteY4" fmla="*/ 171450 h 979915"/>
                <a:gd name="connsiteX0" fmla="*/ 6350 w 509268"/>
                <a:gd name="connsiteY0" fmla="*/ 171450 h 951340"/>
                <a:gd name="connsiteX1" fmla="*/ 504505 w 509268"/>
                <a:gd name="connsiteY1" fmla="*/ 0 h 951340"/>
                <a:gd name="connsiteX2" fmla="*/ 509268 w 509268"/>
                <a:gd name="connsiteY2" fmla="*/ 617965 h 951340"/>
                <a:gd name="connsiteX3" fmla="*/ 0 w 509268"/>
                <a:gd name="connsiteY3" fmla="*/ 951340 h 951340"/>
                <a:gd name="connsiteX4" fmla="*/ 6350 w 509268"/>
                <a:gd name="connsiteY4" fmla="*/ 171450 h 951340"/>
                <a:gd name="connsiteX0" fmla="*/ 6350 w 509268"/>
                <a:gd name="connsiteY0" fmla="*/ 171450 h 941815"/>
                <a:gd name="connsiteX1" fmla="*/ 504505 w 509268"/>
                <a:gd name="connsiteY1" fmla="*/ 0 h 941815"/>
                <a:gd name="connsiteX2" fmla="*/ 509268 w 509268"/>
                <a:gd name="connsiteY2" fmla="*/ 617965 h 941815"/>
                <a:gd name="connsiteX3" fmla="*/ 0 w 509268"/>
                <a:gd name="connsiteY3" fmla="*/ 941815 h 941815"/>
                <a:gd name="connsiteX4" fmla="*/ 6350 w 509268"/>
                <a:gd name="connsiteY4" fmla="*/ 171450 h 941815"/>
                <a:gd name="connsiteX0" fmla="*/ 12700 w 515618"/>
                <a:gd name="connsiteY0" fmla="*/ 171450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12700 w 515618"/>
                <a:gd name="connsiteY4" fmla="*/ 171450 h 941815"/>
                <a:gd name="connsiteX0" fmla="*/ 12700 w 515618"/>
                <a:gd name="connsiteY0" fmla="*/ 171450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12700 w 515618"/>
                <a:gd name="connsiteY4" fmla="*/ 171450 h 941815"/>
                <a:gd name="connsiteX0" fmla="*/ 6350 w 515618"/>
                <a:gd name="connsiteY0" fmla="*/ 168275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6350 w 515618"/>
                <a:gd name="connsiteY4" fmla="*/ 168275 h 941815"/>
                <a:gd name="connsiteX0" fmla="*/ 6350 w 521968"/>
                <a:gd name="connsiteY0" fmla="*/ 168275 h 941815"/>
                <a:gd name="connsiteX1" fmla="*/ 510855 w 521968"/>
                <a:gd name="connsiteY1" fmla="*/ 0 h 941815"/>
                <a:gd name="connsiteX2" fmla="*/ 521968 w 521968"/>
                <a:gd name="connsiteY2" fmla="*/ 617965 h 941815"/>
                <a:gd name="connsiteX3" fmla="*/ 0 w 521968"/>
                <a:gd name="connsiteY3" fmla="*/ 941815 h 941815"/>
                <a:gd name="connsiteX4" fmla="*/ 6350 w 521968"/>
                <a:gd name="connsiteY4" fmla="*/ 168275 h 941815"/>
                <a:gd name="connsiteX0" fmla="*/ 6350 w 521968"/>
                <a:gd name="connsiteY0" fmla="*/ 171450 h 944990"/>
                <a:gd name="connsiteX1" fmla="*/ 510855 w 521968"/>
                <a:gd name="connsiteY1" fmla="*/ 0 h 944990"/>
                <a:gd name="connsiteX2" fmla="*/ 521968 w 521968"/>
                <a:gd name="connsiteY2" fmla="*/ 621140 h 944990"/>
                <a:gd name="connsiteX3" fmla="*/ 0 w 521968"/>
                <a:gd name="connsiteY3" fmla="*/ 944990 h 944990"/>
                <a:gd name="connsiteX4" fmla="*/ 6350 w 521968"/>
                <a:gd name="connsiteY4" fmla="*/ 171450 h 94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968" h="944990">
                  <a:moveTo>
                    <a:pt x="6350" y="171450"/>
                  </a:moveTo>
                  <a:lnTo>
                    <a:pt x="510855" y="0"/>
                  </a:lnTo>
                  <a:cubicBezTo>
                    <a:pt x="512443" y="205988"/>
                    <a:pt x="520380" y="415152"/>
                    <a:pt x="521968" y="621140"/>
                  </a:cubicBezTo>
                  <a:lnTo>
                    <a:pt x="0" y="944990"/>
                  </a:lnTo>
                  <a:cubicBezTo>
                    <a:pt x="2117" y="685027"/>
                    <a:pt x="4233" y="431413"/>
                    <a:pt x="6350" y="17145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D3526A-F3CA-4FB6-8AD1-3CFB60486DB9}"/>
                </a:ext>
              </a:extLst>
            </p:cNvPr>
            <p:cNvSpPr/>
            <p:nvPr/>
          </p:nvSpPr>
          <p:spPr>
            <a:xfrm>
              <a:off x="2446655" y="4058741"/>
              <a:ext cx="499149" cy="800703"/>
            </a:xfrm>
            <a:custGeom>
              <a:avLst/>
              <a:gdLst>
                <a:gd name="connsiteX0" fmla="*/ 0 w 161012"/>
                <a:gd name="connsiteY0" fmla="*/ 0 h 622109"/>
                <a:gd name="connsiteX1" fmla="*/ 161012 w 161012"/>
                <a:gd name="connsiteY1" fmla="*/ 0 h 622109"/>
                <a:gd name="connsiteX2" fmla="*/ 161012 w 161012"/>
                <a:gd name="connsiteY2" fmla="*/ 622109 h 622109"/>
                <a:gd name="connsiteX3" fmla="*/ 0 w 161012"/>
                <a:gd name="connsiteY3" fmla="*/ 622109 h 622109"/>
                <a:gd name="connsiteX4" fmla="*/ 0 w 161012"/>
                <a:gd name="connsiteY4" fmla="*/ 0 h 622109"/>
                <a:gd name="connsiteX0" fmla="*/ 0 w 170537"/>
                <a:gd name="connsiteY0" fmla="*/ 4762 h 622109"/>
                <a:gd name="connsiteX1" fmla="*/ 170537 w 170537"/>
                <a:gd name="connsiteY1" fmla="*/ 0 h 622109"/>
                <a:gd name="connsiteX2" fmla="*/ 170537 w 170537"/>
                <a:gd name="connsiteY2" fmla="*/ 622109 h 622109"/>
                <a:gd name="connsiteX3" fmla="*/ 9525 w 170537"/>
                <a:gd name="connsiteY3" fmla="*/ 622109 h 622109"/>
                <a:gd name="connsiteX4" fmla="*/ 0 w 170537"/>
                <a:gd name="connsiteY4" fmla="*/ 4762 h 622109"/>
                <a:gd name="connsiteX0" fmla="*/ 0 w 492006"/>
                <a:gd name="connsiteY0" fmla="*/ 183356 h 800703"/>
                <a:gd name="connsiteX1" fmla="*/ 492006 w 492006"/>
                <a:gd name="connsiteY1" fmla="*/ 0 h 800703"/>
                <a:gd name="connsiteX2" fmla="*/ 170537 w 492006"/>
                <a:gd name="connsiteY2" fmla="*/ 800703 h 800703"/>
                <a:gd name="connsiteX3" fmla="*/ 9525 w 492006"/>
                <a:gd name="connsiteY3" fmla="*/ 800703 h 800703"/>
                <a:gd name="connsiteX4" fmla="*/ 0 w 492006"/>
                <a:gd name="connsiteY4" fmla="*/ 183356 h 800703"/>
                <a:gd name="connsiteX0" fmla="*/ 0 w 503912"/>
                <a:gd name="connsiteY0" fmla="*/ 183356 h 800703"/>
                <a:gd name="connsiteX1" fmla="*/ 492006 w 503912"/>
                <a:gd name="connsiteY1" fmla="*/ 0 h 800703"/>
                <a:gd name="connsiteX2" fmla="*/ 503912 w 503912"/>
                <a:gd name="connsiteY2" fmla="*/ 505428 h 800703"/>
                <a:gd name="connsiteX3" fmla="*/ 9525 w 503912"/>
                <a:gd name="connsiteY3" fmla="*/ 800703 h 800703"/>
                <a:gd name="connsiteX4" fmla="*/ 0 w 503912"/>
                <a:gd name="connsiteY4" fmla="*/ 183356 h 800703"/>
                <a:gd name="connsiteX0" fmla="*/ 0 w 499149"/>
                <a:gd name="connsiteY0" fmla="*/ 183356 h 800703"/>
                <a:gd name="connsiteX1" fmla="*/ 492006 w 499149"/>
                <a:gd name="connsiteY1" fmla="*/ 0 h 800703"/>
                <a:gd name="connsiteX2" fmla="*/ 499149 w 499149"/>
                <a:gd name="connsiteY2" fmla="*/ 505428 h 800703"/>
                <a:gd name="connsiteX3" fmla="*/ 9525 w 499149"/>
                <a:gd name="connsiteY3" fmla="*/ 800703 h 800703"/>
                <a:gd name="connsiteX4" fmla="*/ 0 w 499149"/>
                <a:gd name="connsiteY4" fmla="*/ 183356 h 800703"/>
                <a:gd name="connsiteX0" fmla="*/ 0 w 499149"/>
                <a:gd name="connsiteY0" fmla="*/ 176212 h 800703"/>
                <a:gd name="connsiteX1" fmla="*/ 492006 w 499149"/>
                <a:gd name="connsiteY1" fmla="*/ 0 h 800703"/>
                <a:gd name="connsiteX2" fmla="*/ 499149 w 499149"/>
                <a:gd name="connsiteY2" fmla="*/ 505428 h 800703"/>
                <a:gd name="connsiteX3" fmla="*/ 9525 w 499149"/>
                <a:gd name="connsiteY3" fmla="*/ 800703 h 800703"/>
                <a:gd name="connsiteX4" fmla="*/ 0 w 499149"/>
                <a:gd name="connsiteY4" fmla="*/ 176212 h 800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149" h="800703">
                  <a:moveTo>
                    <a:pt x="0" y="176212"/>
                  </a:moveTo>
                  <a:lnTo>
                    <a:pt x="492006" y="0"/>
                  </a:lnTo>
                  <a:lnTo>
                    <a:pt x="499149" y="505428"/>
                  </a:lnTo>
                  <a:lnTo>
                    <a:pt x="9525" y="800703"/>
                  </a:lnTo>
                  <a:lnTo>
                    <a:pt x="0" y="176212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2FDE53E-678A-46A4-ADE3-265BFAE93D72}"/>
              </a:ext>
            </a:extLst>
          </p:cNvPr>
          <p:cNvGrpSpPr/>
          <p:nvPr/>
        </p:nvGrpSpPr>
        <p:grpSpPr>
          <a:xfrm>
            <a:off x="3703245" y="3058701"/>
            <a:ext cx="3775177" cy="1816721"/>
            <a:chOff x="4372593" y="3034240"/>
            <a:chExt cx="3259863" cy="1568737"/>
          </a:xfrm>
        </p:grpSpPr>
        <p:sp>
          <p:nvSpPr>
            <p:cNvPr id="155" name="Rectangle: Rounded Corners 88">
              <a:extLst>
                <a:ext uri="{FF2B5EF4-FFF2-40B4-BE49-F238E27FC236}">
                  <a16:creationId xmlns:a16="http://schemas.microsoft.com/office/drawing/2014/main" id="{80197F74-6606-47B3-AF23-52E2B1CBAD4D}"/>
                </a:ext>
              </a:extLst>
            </p:cNvPr>
            <p:cNvSpPr/>
            <p:nvPr/>
          </p:nvSpPr>
          <p:spPr>
            <a:xfrm rot="3539312">
              <a:off x="7228896" y="4368609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: Rounded Corners 88">
              <a:extLst>
                <a:ext uri="{FF2B5EF4-FFF2-40B4-BE49-F238E27FC236}">
                  <a16:creationId xmlns:a16="http://schemas.microsoft.com/office/drawing/2014/main" id="{B7BC06C1-B5CE-485E-B90B-97A7EF3ACE60}"/>
                </a:ext>
              </a:extLst>
            </p:cNvPr>
            <p:cNvSpPr/>
            <p:nvPr/>
          </p:nvSpPr>
          <p:spPr>
            <a:xfrm rot="18060688" flipH="1">
              <a:off x="4518664" y="4374393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: Rounded Corners 88">
              <a:extLst>
                <a:ext uri="{FF2B5EF4-FFF2-40B4-BE49-F238E27FC236}">
                  <a16:creationId xmlns:a16="http://schemas.microsoft.com/office/drawing/2014/main" id="{7C749AE7-C08C-4E2F-A4C2-BEDB32410AAB}"/>
                </a:ext>
              </a:extLst>
            </p:cNvPr>
            <p:cNvSpPr/>
            <p:nvPr/>
          </p:nvSpPr>
          <p:spPr>
            <a:xfrm rot="5044876">
              <a:off x="7002263" y="4173311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: Rounded Corners 88">
              <a:extLst>
                <a:ext uri="{FF2B5EF4-FFF2-40B4-BE49-F238E27FC236}">
                  <a16:creationId xmlns:a16="http://schemas.microsoft.com/office/drawing/2014/main" id="{69708983-D0D6-4A56-B9A3-506CBFF24DCF}"/>
                </a:ext>
              </a:extLst>
            </p:cNvPr>
            <p:cNvSpPr/>
            <p:nvPr/>
          </p:nvSpPr>
          <p:spPr>
            <a:xfrm rot="16555124" flipH="1">
              <a:off x="4756901" y="4192389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: Rounded Corners 77">
              <a:extLst>
                <a:ext uri="{FF2B5EF4-FFF2-40B4-BE49-F238E27FC236}">
                  <a16:creationId xmlns:a16="http://schemas.microsoft.com/office/drawing/2014/main" id="{CA5F6835-8DCE-4120-8E92-8DDAC71915A3}"/>
                </a:ext>
              </a:extLst>
            </p:cNvPr>
            <p:cNvSpPr/>
            <p:nvPr/>
          </p:nvSpPr>
          <p:spPr>
            <a:xfrm>
              <a:off x="4816913" y="3034240"/>
              <a:ext cx="2365756" cy="945840"/>
            </a:xfrm>
            <a:custGeom>
              <a:avLst/>
              <a:gdLst>
                <a:gd name="connsiteX0" fmla="*/ 0 w 4966129"/>
                <a:gd name="connsiteY0" fmla="*/ 275806 h 1942019"/>
                <a:gd name="connsiteX1" fmla="*/ 275806 w 4966129"/>
                <a:gd name="connsiteY1" fmla="*/ 0 h 1942019"/>
                <a:gd name="connsiteX2" fmla="*/ 4690323 w 4966129"/>
                <a:gd name="connsiteY2" fmla="*/ 0 h 1942019"/>
                <a:gd name="connsiteX3" fmla="*/ 4966129 w 4966129"/>
                <a:gd name="connsiteY3" fmla="*/ 275806 h 1942019"/>
                <a:gd name="connsiteX4" fmla="*/ 4966129 w 4966129"/>
                <a:gd name="connsiteY4" fmla="*/ 1666213 h 1942019"/>
                <a:gd name="connsiteX5" fmla="*/ 4690323 w 4966129"/>
                <a:gd name="connsiteY5" fmla="*/ 1942019 h 1942019"/>
                <a:gd name="connsiteX6" fmla="*/ 275806 w 4966129"/>
                <a:gd name="connsiteY6" fmla="*/ 1942019 h 1942019"/>
                <a:gd name="connsiteX7" fmla="*/ 0 w 4966129"/>
                <a:gd name="connsiteY7" fmla="*/ 1666213 h 1942019"/>
                <a:gd name="connsiteX8" fmla="*/ 0 w 4966129"/>
                <a:gd name="connsiteY8" fmla="*/ 275806 h 1942019"/>
                <a:gd name="connsiteX0" fmla="*/ 0 w 4966129"/>
                <a:gd name="connsiteY0" fmla="*/ 300725 h 1966938"/>
                <a:gd name="connsiteX1" fmla="*/ 275806 w 4966129"/>
                <a:gd name="connsiteY1" fmla="*/ 24919 h 1966938"/>
                <a:gd name="connsiteX2" fmla="*/ 2503292 w 4966129"/>
                <a:gd name="connsiteY2" fmla="*/ 0 h 1966938"/>
                <a:gd name="connsiteX3" fmla="*/ 4690323 w 4966129"/>
                <a:gd name="connsiteY3" fmla="*/ 24919 h 1966938"/>
                <a:gd name="connsiteX4" fmla="*/ 4966129 w 4966129"/>
                <a:gd name="connsiteY4" fmla="*/ 300725 h 1966938"/>
                <a:gd name="connsiteX5" fmla="*/ 4966129 w 4966129"/>
                <a:gd name="connsiteY5" fmla="*/ 1691132 h 1966938"/>
                <a:gd name="connsiteX6" fmla="*/ 4690323 w 4966129"/>
                <a:gd name="connsiteY6" fmla="*/ 1966938 h 1966938"/>
                <a:gd name="connsiteX7" fmla="*/ 275806 w 4966129"/>
                <a:gd name="connsiteY7" fmla="*/ 1966938 h 1966938"/>
                <a:gd name="connsiteX8" fmla="*/ 0 w 4966129"/>
                <a:gd name="connsiteY8" fmla="*/ 1691132 h 1966938"/>
                <a:gd name="connsiteX9" fmla="*/ 0 w 4966129"/>
                <a:gd name="connsiteY9" fmla="*/ 300725 h 1966938"/>
                <a:gd name="connsiteX0" fmla="*/ 19050 w 4966129"/>
                <a:gd name="connsiteY0" fmla="*/ 310250 h 1966938"/>
                <a:gd name="connsiteX1" fmla="*/ 275806 w 4966129"/>
                <a:gd name="connsiteY1" fmla="*/ 24919 h 1966938"/>
                <a:gd name="connsiteX2" fmla="*/ 2503292 w 4966129"/>
                <a:gd name="connsiteY2" fmla="*/ 0 h 1966938"/>
                <a:gd name="connsiteX3" fmla="*/ 4690323 w 4966129"/>
                <a:gd name="connsiteY3" fmla="*/ 24919 h 1966938"/>
                <a:gd name="connsiteX4" fmla="*/ 4966129 w 4966129"/>
                <a:gd name="connsiteY4" fmla="*/ 300725 h 1966938"/>
                <a:gd name="connsiteX5" fmla="*/ 4966129 w 4966129"/>
                <a:gd name="connsiteY5" fmla="*/ 1691132 h 1966938"/>
                <a:gd name="connsiteX6" fmla="*/ 4690323 w 4966129"/>
                <a:gd name="connsiteY6" fmla="*/ 1966938 h 1966938"/>
                <a:gd name="connsiteX7" fmla="*/ 275806 w 4966129"/>
                <a:gd name="connsiteY7" fmla="*/ 1966938 h 1966938"/>
                <a:gd name="connsiteX8" fmla="*/ 0 w 4966129"/>
                <a:gd name="connsiteY8" fmla="*/ 1691132 h 1966938"/>
                <a:gd name="connsiteX9" fmla="*/ 19050 w 4966129"/>
                <a:gd name="connsiteY9" fmla="*/ 310250 h 1966938"/>
                <a:gd name="connsiteX0" fmla="*/ 0 w 4947079"/>
                <a:gd name="connsiteY0" fmla="*/ 310250 h 1966938"/>
                <a:gd name="connsiteX1" fmla="*/ 256756 w 4947079"/>
                <a:gd name="connsiteY1" fmla="*/ 24919 h 1966938"/>
                <a:gd name="connsiteX2" fmla="*/ 2484242 w 4947079"/>
                <a:gd name="connsiteY2" fmla="*/ 0 h 1966938"/>
                <a:gd name="connsiteX3" fmla="*/ 4671273 w 4947079"/>
                <a:gd name="connsiteY3" fmla="*/ 24919 h 1966938"/>
                <a:gd name="connsiteX4" fmla="*/ 4947079 w 4947079"/>
                <a:gd name="connsiteY4" fmla="*/ 300725 h 1966938"/>
                <a:gd name="connsiteX5" fmla="*/ 4947079 w 4947079"/>
                <a:gd name="connsiteY5" fmla="*/ 1691132 h 1966938"/>
                <a:gd name="connsiteX6" fmla="*/ 4671273 w 4947079"/>
                <a:gd name="connsiteY6" fmla="*/ 1966938 h 1966938"/>
                <a:gd name="connsiteX7" fmla="*/ 256756 w 4947079"/>
                <a:gd name="connsiteY7" fmla="*/ 1966938 h 1966938"/>
                <a:gd name="connsiteX8" fmla="*/ 28575 w 4947079"/>
                <a:gd name="connsiteY8" fmla="*/ 1691132 h 1966938"/>
                <a:gd name="connsiteX9" fmla="*/ 0 w 4947079"/>
                <a:gd name="connsiteY9" fmla="*/ 310250 h 1966938"/>
                <a:gd name="connsiteX0" fmla="*/ 0 w 4947079"/>
                <a:gd name="connsiteY0" fmla="*/ 310250 h 1966938"/>
                <a:gd name="connsiteX1" fmla="*/ 256756 w 4947079"/>
                <a:gd name="connsiteY1" fmla="*/ 24919 h 1966938"/>
                <a:gd name="connsiteX2" fmla="*/ 2484242 w 4947079"/>
                <a:gd name="connsiteY2" fmla="*/ 0 h 1966938"/>
                <a:gd name="connsiteX3" fmla="*/ 4671273 w 4947079"/>
                <a:gd name="connsiteY3" fmla="*/ 24919 h 1966938"/>
                <a:gd name="connsiteX4" fmla="*/ 4947079 w 4947079"/>
                <a:gd name="connsiteY4" fmla="*/ 300725 h 1966938"/>
                <a:gd name="connsiteX5" fmla="*/ 4947079 w 4947079"/>
                <a:gd name="connsiteY5" fmla="*/ 1691132 h 1966938"/>
                <a:gd name="connsiteX6" fmla="*/ 4671273 w 4947079"/>
                <a:gd name="connsiteY6" fmla="*/ 1966938 h 1966938"/>
                <a:gd name="connsiteX7" fmla="*/ 256756 w 4947079"/>
                <a:gd name="connsiteY7" fmla="*/ 1966938 h 1966938"/>
                <a:gd name="connsiteX8" fmla="*/ 85725 w 4947079"/>
                <a:gd name="connsiteY8" fmla="*/ 1691132 h 1966938"/>
                <a:gd name="connsiteX9" fmla="*/ 0 w 4947079"/>
                <a:gd name="connsiteY9" fmla="*/ 310250 h 1966938"/>
                <a:gd name="connsiteX0" fmla="*/ 0 w 4918504"/>
                <a:gd name="connsiteY0" fmla="*/ 319775 h 1966938"/>
                <a:gd name="connsiteX1" fmla="*/ 228181 w 4918504"/>
                <a:gd name="connsiteY1" fmla="*/ 24919 h 1966938"/>
                <a:gd name="connsiteX2" fmla="*/ 2455667 w 4918504"/>
                <a:gd name="connsiteY2" fmla="*/ 0 h 1966938"/>
                <a:gd name="connsiteX3" fmla="*/ 4642698 w 4918504"/>
                <a:gd name="connsiteY3" fmla="*/ 24919 h 1966938"/>
                <a:gd name="connsiteX4" fmla="*/ 4918504 w 4918504"/>
                <a:gd name="connsiteY4" fmla="*/ 300725 h 1966938"/>
                <a:gd name="connsiteX5" fmla="*/ 4918504 w 4918504"/>
                <a:gd name="connsiteY5" fmla="*/ 1691132 h 1966938"/>
                <a:gd name="connsiteX6" fmla="*/ 4642698 w 4918504"/>
                <a:gd name="connsiteY6" fmla="*/ 1966938 h 1966938"/>
                <a:gd name="connsiteX7" fmla="*/ 228181 w 4918504"/>
                <a:gd name="connsiteY7" fmla="*/ 1966938 h 1966938"/>
                <a:gd name="connsiteX8" fmla="*/ 57150 w 4918504"/>
                <a:gd name="connsiteY8" fmla="*/ 1691132 h 1966938"/>
                <a:gd name="connsiteX9" fmla="*/ 0 w 4918504"/>
                <a:gd name="connsiteY9" fmla="*/ 319775 h 1966938"/>
                <a:gd name="connsiteX0" fmla="*/ 1245 w 4919749"/>
                <a:gd name="connsiteY0" fmla="*/ 319775 h 1966938"/>
                <a:gd name="connsiteX1" fmla="*/ 229426 w 4919749"/>
                <a:gd name="connsiteY1" fmla="*/ 24919 h 1966938"/>
                <a:gd name="connsiteX2" fmla="*/ 2456912 w 4919749"/>
                <a:gd name="connsiteY2" fmla="*/ 0 h 1966938"/>
                <a:gd name="connsiteX3" fmla="*/ 4643943 w 4919749"/>
                <a:gd name="connsiteY3" fmla="*/ 24919 h 1966938"/>
                <a:gd name="connsiteX4" fmla="*/ 4919749 w 4919749"/>
                <a:gd name="connsiteY4" fmla="*/ 300725 h 1966938"/>
                <a:gd name="connsiteX5" fmla="*/ 4919749 w 4919749"/>
                <a:gd name="connsiteY5" fmla="*/ 1691132 h 1966938"/>
                <a:gd name="connsiteX6" fmla="*/ 4643943 w 4919749"/>
                <a:gd name="connsiteY6" fmla="*/ 1966938 h 1966938"/>
                <a:gd name="connsiteX7" fmla="*/ 229426 w 4919749"/>
                <a:gd name="connsiteY7" fmla="*/ 1966938 h 1966938"/>
                <a:gd name="connsiteX8" fmla="*/ 58395 w 4919749"/>
                <a:gd name="connsiteY8" fmla="*/ 1691132 h 1966938"/>
                <a:gd name="connsiteX9" fmla="*/ 1245 w 4919749"/>
                <a:gd name="connsiteY9" fmla="*/ 319775 h 196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9749" h="1966938">
                  <a:moveTo>
                    <a:pt x="1245" y="319775"/>
                  </a:moveTo>
                  <a:cubicBezTo>
                    <a:pt x="1245" y="167452"/>
                    <a:pt x="77103" y="24919"/>
                    <a:pt x="229426" y="24919"/>
                  </a:cubicBezTo>
                  <a:lnTo>
                    <a:pt x="2456912" y="0"/>
                  </a:lnTo>
                  <a:lnTo>
                    <a:pt x="4643943" y="24919"/>
                  </a:lnTo>
                  <a:cubicBezTo>
                    <a:pt x="4796266" y="24919"/>
                    <a:pt x="4919749" y="148402"/>
                    <a:pt x="4919749" y="300725"/>
                  </a:cubicBezTo>
                  <a:lnTo>
                    <a:pt x="4919749" y="1691132"/>
                  </a:lnTo>
                  <a:cubicBezTo>
                    <a:pt x="4919749" y="1843455"/>
                    <a:pt x="4796266" y="1966938"/>
                    <a:pt x="4643943" y="1966938"/>
                  </a:cubicBezTo>
                  <a:lnTo>
                    <a:pt x="229426" y="1966938"/>
                  </a:lnTo>
                  <a:cubicBezTo>
                    <a:pt x="77103" y="1966938"/>
                    <a:pt x="58395" y="1843455"/>
                    <a:pt x="58395" y="1691132"/>
                  </a:cubicBezTo>
                  <a:cubicBezTo>
                    <a:pt x="39345" y="1234013"/>
                    <a:pt x="-8280" y="776894"/>
                    <a:pt x="1245" y="319775"/>
                  </a:cubicBezTo>
                  <a:close/>
                </a:path>
              </a:pathLst>
            </a:custGeom>
            <a:solidFill>
              <a:srgbClr val="C0A175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02B31AFE-ADC0-492C-85FE-D643B38157DC}"/>
                </a:ext>
              </a:extLst>
            </p:cNvPr>
            <p:cNvSpPr/>
            <p:nvPr/>
          </p:nvSpPr>
          <p:spPr>
            <a:xfrm>
              <a:off x="4547305" y="3818045"/>
              <a:ext cx="2910439" cy="533107"/>
            </a:xfrm>
            <a:custGeom>
              <a:avLst/>
              <a:gdLst>
                <a:gd name="connsiteX0" fmla="*/ 322068 w 2910439"/>
                <a:gd name="connsiteY0" fmla="*/ 0 h 533107"/>
                <a:gd name="connsiteX1" fmla="*/ 2590231 w 2910439"/>
                <a:gd name="connsiteY1" fmla="*/ 0 h 533107"/>
                <a:gd name="connsiteX2" fmla="*/ 2821795 w 2910439"/>
                <a:gd name="connsiteY2" fmla="*/ 159615 h 533107"/>
                <a:gd name="connsiteX3" fmla="*/ 2827602 w 2910439"/>
                <a:gd name="connsiteY3" fmla="*/ 167491 h 533107"/>
                <a:gd name="connsiteX4" fmla="*/ 2838950 w 2910439"/>
                <a:gd name="connsiteY4" fmla="*/ 169782 h 533107"/>
                <a:gd name="connsiteX5" fmla="*/ 2910439 w 2910439"/>
                <a:gd name="connsiteY5" fmla="*/ 277634 h 533107"/>
                <a:gd name="connsiteX6" fmla="*/ 2910439 w 2910439"/>
                <a:gd name="connsiteY6" fmla="*/ 416056 h 533107"/>
                <a:gd name="connsiteX7" fmla="*/ 2793388 w 2910439"/>
                <a:gd name="connsiteY7" fmla="*/ 533107 h 533107"/>
                <a:gd name="connsiteX8" fmla="*/ 117051 w 2910439"/>
                <a:gd name="connsiteY8" fmla="*/ 533107 h 533107"/>
                <a:gd name="connsiteX9" fmla="*/ 0 w 2910439"/>
                <a:gd name="connsiteY9" fmla="*/ 416056 h 533107"/>
                <a:gd name="connsiteX10" fmla="*/ 0 w 2910439"/>
                <a:gd name="connsiteY10" fmla="*/ 277634 h 533107"/>
                <a:gd name="connsiteX11" fmla="*/ 71489 w 2910439"/>
                <a:gd name="connsiteY11" fmla="*/ 169782 h 533107"/>
                <a:gd name="connsiteX12" fmla="*/ 89138 w 2910439"/>
                <a:gd name="connsiteY12" fmla="*/ 166219 h 533107"/>
                <a:gd name="connsiteX13" fmla="*/ 92258 w 2910439"/>
                <a:gd name="connsiteY13" fmla="*/ 163474 h 533107"/>
                <a:gd name="connsiteX14" fmla="*/ 322068 w 2910439"/>
                <a:gd name="connsiteY14" fmla="*/ 0 h 53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10439" h="533107">
                  <a:moveTo>
                    <a:pt x="322068" y="0"/>
                  </a:moveTo>
                  <a:lnTo>
                    <a:pt x="2590231" y="0"/>
                  </a:lnTo>
                  <a:cubicBezTo>
                    <a:pt x="2605857" y="0"/>
                    <a:pt x="2778803" y="117160"/>
                    <a:pt x="2821795" y="159615"/>
                  </a:cubicBezTo>
                  <a:lnTo>
                    <a:pt x="2827602" y="167491"/>
                  </a:lnTo>
                  <a:lnTo>
                    <a:pt x="2838950" y="169782"/>
                  </a:lnTo>
                  <a:cubicBezTo>
                    <a:pt x="2880961" y="187551"/>
                    <a:pt x="2910439" y="229150"/>
                    <a:pt x="2910439" y="277634"/>
                  </a:cubicBezTo>
                  <a:lnTo>
                    <a:pt x="2910439" y="416056"/>
                  </a:lnTo>
                  <a:cubicBezTo>
                    <a:pt x="2910439" y="480701"/>
                    <a:pt x="2858033" y="533107"/>
                    <a:pt x="2793388" y="533107"/>
                  </a:cubicBezTo>
                  <a:lnTo>
                    <a:pt x="117051" y="533107"/>
                  </a:lnTo>
                  <a:cubicBezTo>
                    <a:pt x="52406" y="533107"/>
                    <a:pt x="0" y="480701"/>
                    <a:pt x="0" y="416056"/>
                  </a:cubicBezTo>
                  <a:lnTo>
                    <a:pt x="0" y="277634"/>
                  </a:lnTo>
                  <a:cubicBezTo>
                    <a:pt x="0" y="229150"/>
                    <a:pt x="29478" y="187551"/>
                    <a:pt x="71489" y="169782"/>
                  </a:cubicBezTo>
                  <a:lnTo>
                    <a:pt x="89138" y="166219"/>
                  </a:lnTo>
                  <a:lnTo>
                    <a:pt x="92258" y="163474"/>
                  </a:lnTo>
                  <a:cubicBezTo>
                    <a:pt x="144719" y="120248"/>
                    <a:pt x="306443" y="0"/>
                    <a:pt x="322068" y="0"/>
                  </a:cubicBezTo>
                  <a:close/>
                </a:path>
              </a:pathLst>
            </a:custGeom>
            <a:solidFill>
              <a:srgbClr val="C0A175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4F009988-2F2F-4084-BAE2-61BD3A5ED376}"/>
                </a:ext>
              </a:extLst>
            </p:cNvPr>
            <p:cNvGrpSpPr/>
            <p:nvPr/>
          </p:nvGrpSpPr>
          <p:grpSpPr>
            <a:xfrm>
              <a:off x="7124504" y="3485716"/>
              <a:ext cx="507952" cy="865436"/>
              <a:chOff x="7124504" y="3485716"/>
              <a:chExt cx="507952" cy="865436"/>
            </a:xfrm>
          </p:grpSpPr>
          <p:sp>
            <p:nvSpPr>
              <p:cNvPr id="188" name="Rectangle: Rounded Corners 79">
                <a:extLst>
                  <a:ext uri="{FF2B5EF4-FFF2-40B4-BE49-F238E27FC236}">
                    <a16:creationId xmlns:a16="http://schemas.microsoft.com/office/drawing/2014/main" id="{0C13259B-9CF0-4C65-85EB-BF793C37585C}"/>
                  </a:ext>
                </a:extLst>
              </p:cNvPr>
              <p:cNvSpPr/>
              <p:nvPr/>
            </p:nvSpPr>
            <p:spPr>
              <a:xfrm>
                <a:off x="7331724" y="3552764"/>
                <a:ext cx="300732" cy="798388"/>
              </a:xfrm>
              <a:custGeom>
                <a:avLst/>
                <a:gdLst>
                  <a:gd name="connsiteX0" fmla="*/ 0 w 424618"/>
                  <a:gd name="connsiteY0" fmla="*/ 212309 h 1520421"/>
                  <a:gd name="connsiteX1" fmla="*/ 212309 w 424618"/>
                  <a:gd name="connsiteY1" fmla="*/ 0 h 1520421"/>
                  <a:gd name="connsiteX2" fmla="*/ 212309 w 424618"/>
                  <a:gd name="connsiteY2" fmla="*/ 0 h 1520421"/>
                  <a:gd name="connsiteX3" fmla="*/ 424618 w 424618"/>
                  <a:gd name="connsiteY3" fmla="*/ 212309 h 1520421"/>
                  <a:gd name="connsiteX4" fmla="*/ 424618 w 424618"/>
                  <a:gd name="connsiteY4" fmla="*/ 1308112 h 1520421"/>
                  <a:gd name="connsiteX5" fmla="*/ 212309 w 424618"/>
                  <a:gd name="connsiteY5" fmla="*/ 1520421 h 1520421"/>
                  <a:gd name="connsiteX6" fmla="*/ 212309 w 424618"/>
                  <a:gd name="connsiteY6" fmla="*/ 1520421 h 1520421"/>
                  <a:gd name="connsiteX7" fmla="*/ 0 w 424618"/>
                  <a:gd name="connsiteY7" fmla="*/ 1308112 h 1520421"/>
                  <a:gd name="connsiteX8" fmla="*/ 0 w 424618"/>
                  <a:gd name="connsiteY8" fmla="*/ 212309 h 1520421"/>
                  <a:gd name="connsiteX0" fmla="*/ 121452 w 546070"/>
                  <a:gd name="connsiteY0" fmla="*/ 212309 h 1604241"/>
                  <a:gd name="connsiteX1" fmla="*/ 333761 w 546070"/>
                  <a:gd name="connsiteY1" fmla="*/ 0 h 1604241"/>
                  <a:gd name="connsiteX2" fmla="*/ 333761 w 546070"/>
                  <a:gd name="connsiteY2" fmla="*/ 0 h 1604241"/>
                  <a:gd name="connsiteX3" fmla="*/ 546070 w 546070"/>
                  <a:gd name="connsiteY3" fmla="*/ 212309 h 1604241"/>
                  <a:gd name="connsiteX4" fmla="*/ 546070 w 546070"/>
                  <a:gd name="connsiteY4" fmla="*/ 1308112 h 1604241"/>
                  <a:gd name="connsiteX5" fmla="*/ 333761 w 546070"/>
                  <a:gd name="connsiteY5" fmla="*/ 1520421 h 1604241"/>
                  <a:gd name="connsiteX6" fmla="*/ 36581 w 546070"/>
                  <a:gd name="connsiteY6" fmla="*/ 1604241 h 1604241"/>
                  <a:gd name="connsiteX7" fmla="*/ 121452 w 546070"/>
                  <a:gd name="connsiteY7" fmla="*/ 1308112 h 1604241"/>
                  <a:gd name="connsiteX8" fmla="*/ 121452 w 546070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55617 w 567926"/>
                  <a:gd name="connsiteY5" fmla="*/ 152042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83166"/>
                  <a:gd name="connsiteY0" fmla="*/ 212309 h 1604241"/>
                  <a:gd name="connsiteX1" fmla="*/ 355617 w 583166"/>
                  <a:gd name="connsiteY1" fmla="*/ 0 h 1604241"/>
                  <a:gd name="connsiteX2" fmla="*/ 355617 w 583166"/>
                  <a:gd name="connsiteY2" fmla="*/ 0 h 1604241"/>
                  <a:gd name="connsiteX3" fmla="*/ 583166 w 583166"/>
                  <a:gd name="connsiteY3" fmla="*/ 204689 h 1604241"/>
                  <a:gd name="connsiteX4" fmla="*/ 567926 w 583166"/>
                  <a:gd name="connsiteY4" fmla="*/ 1308112 h 1604241"/>
                  <a:gd name="connsiteX5" fmla="*/ 347997 w 583166"/>
                  <a:gd name="connsiteY5" fmla="*/ 1535661 h 1604241"/>
                  <a:gd name="connsiteX6" fmla="*/ 58437 w 583166"/>
                  <a:gd name="connsiteY6" fmla="*/ 1604241 h 1604241"/>
                  <a:gd name="connsiteX7" fmla="*/ 36628 w 583166"/>
                  <a:gd name="connsiteY7" fmla="*/ 1292872 h 1604241"/>
                  <a:gd name="connsiteX8" fmla="*/ 143308 w 58316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200044 w 647522"/>
                  <a:gd name="connsiteY0" fmla="*/ 212309 h 1604241"/>
                  <a:gd name="connsiteX1" fmla="*/ 412353 w 647522"/>
                  <a:gd name="connsiteY1" fmla="*/ 0 h 1604241"/>
                  <a:gd name="connsiteX2" fmla="*/ 412353 w 647522"/>
                  <a:gd name="connsiteY2" fmla="*/ 0 h 1604241"/>
                  <a:gd name="connsiteX3" fmla="*/ 647522 w 647522"/>
                  <a:gd name="connsiteY3" fmla="*/ 158969 h 1604241"/>
                  <a:gd name="connsiteX4" fmla="*/ 624662 w 647522"/>
                  <a:gd name="connsiteY4" fmla="*/ 1308112 h 1604241"/>
                  <a:gd name="connsiteX5" fmla="*/ 404733 w 647522"/>
                  <a:gd name="connsiteY5" fmla="*/ 1535661 h 1604241"/>
                  <a:gd name="connsiteX6" fmla="*/ 115173 w 647522"/>
                  <a:gd name="connsiteY6" fmla="*/ 1604241 h 1604241"/>
                  <a:gd name="connsiteX7" fmla="*/ 24784 w 647522"/>
                  <a:gd name="connsiteY7" fmla="*/ 1308112 h 1604241"/>
                  <a:gd name="connsiteX8" fmla="*/ 200044 w 64752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550901"/>
                  <a:gd name="connsiteX1" fmla="*/ 390223 w 625392"/>
                  <a:gd name="connsiteY1" fmla="*/ 0 h 1550901"/>
                  <a:gd name="connsiteX2" fmla="*/ 390223 w 625392"/>
                  <a:gd name="connsiteY2" fmla="*/ 0 h 1550901"/>
                  <a:gd name="connsiteX3" fmla="*/ 625392 w 625392"/>
                  <a:gd name="connsiteY3" fmla="*/ 158969 h 1550901"/>
                  <a:gd name="connsiteX4" fmla="*/ 602532 w 625392"/>
                  <a:gd name="connsiteY4" fmla="*/ 1308112 h 1550901"/>
                  <a:gd name="connsiteX5" fmla="*/ 382603 w 625392"/>
                  <a:gd name="connsiteY5" fmla="*/ 1535661 h 1550901"/>
                  <a:gd name="connsiteX6" fmla="*/ 93043 w 625392"/>
                  <a:gd name="connsiteY6" fmla="*/ 1550901 h 1550901"/>
                  <a:gd name="connsiteX7" fmla="*/ 2654 w 625392"/>
                  <a:gd name="connsiteY7" fmla="*/ 1308112 h 1550901"/>
                  <a:gd name="connsiteX8" fmla="*/ 177914 w 625392"/>
                  <a:gd name="connsiteY8" fmla="*/ 212309 h 1550901"/>
                  <a:gd name="connsiteX0" fmla="*/ 177914 w 625392"/>
                  <a:gd name="connsiteY0" fmla="*/ 212309 h 1553890"/>
                  <a:gd name="connsiteX1" fmla="*/ 390223 w 625392"/>
                  <a:gd name="connsiteY1" fmla="*/ 0 h 1553890"/>
                  <a:gd name="connsiteX2" fmla="*/ 390223 w 625392"/>
                  <a:gd name="connsiteY2" fmla="*/ 0 h 1553890"/>
                  <a:gd name="connsiteX3" fmla="*/ 625392 w 625392"/>
                  <a:gd name="connsiteY3" fmla="*/ 158969 h 1553890"/>
                  <a:gd name="connsiteX4" fmla="*/ 602532 w 625392"/>
                  <a:gd name="connsiteY4" fmla="*/ 1308112 h 1553890"/>
                  <a:gd name="connsiteX5" fmla="*/ 382603 w 625392"/>
                  <a:gd name="connsiteY5" fmla="*/ 1535661 h 1553890"/>
                  <a:gd name="connsiteX6" fmla="*/ 93043 w 625392"/>
                  <a:gd name="connsiteY6" fmla="*/ 1550901 h 1553890"/>
                  <a:gd name="connsiteX7" fmla="*/ 2654 w 625392"/>
                  <a:gd name="connsiteY7" fmla="*/ 1308112 h 1553890"/>
                  <a:gd name="connsiteX8" fmla="*/ 177914 w 625392"/>
                  <a:gd name="connsiteY8" fmla="*/ 212309 h 155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5392" h="1553890">
                    <a:moveTo>
                      <a:pt x="177914" y="212309"/>
                    </a:moveTo>
                    <a:cubicBezTo>
                      <a:pt x="177914" y="95054"/>
                      <a:pt x="272968" y="0"/>
                      <a:pt x="390223" y="0"/>
                    </a:cubicBezTo>
                    <a:lnTo>
                      <a:pt x="390223" y="0"/>
                    </a:lnTo>
                    <a:cubicBezTo>
                      <a:pt x="507478" y="0"/>
                      <a:pt x="625392" y="41714"/>
                      <a:pt x="625392" y="158969"/>
                    </a:cubicBezTo>
                    <a:lnTo>
                      <a:pt x="602532" y="1308112"/>
                    </a:lnTo>
                    <a:cubicBezTo>
                      <a:pt x="602532" y="1425367"/>
                      <a:pt x="492238" y="1482321"/>
                      <a:pt x="382603" y="1535661"/>
                    </a:cubicBezTo>
                    <a:cubicBezTo>
                      <a:pt x="278463" y="1550901"/>
                      <a:pt x="189563" y="1558521"/>
                      <a:pt x="93043" y="1550901"/>
                    </a:cubicBezTo>
                    <a:cubicBezTo>
                      <a:pt x="-24212" y="1550901"/>
                      <a:pt x="2654" y="1425367"/>
                      <a:pt x="2654" y="1308112"/>
                    </a:cubicBezTo>
                    <a:cubicBezTo>
                      <a:pt x="53454" y="917444"/>
                      <a:pt x="142354" y="572497"/>
                      <a:pt x="177914" y="212309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: Rounded Corners 85">
                <a:extLst>
                  <a:ext uri="{FF2B5EF4-FFF2-40B4-BE49-F238E27FC236}">
                    <a16:creationId xmlns:a16="http://schemas.microsoft.com/office/drawing/2014/main" id="{62EDA794-272C-43A9-8676-037923A7DD24}"/>
                  </a:ext>
                </a:extLst>
              </p:cNvPr>
              <p:cNvSpPr/>
              <p:nvPr/>
            </p:nvSpPr>
            <p:spPr>
              <a:xfrm rot="545132">
                <a:off x="7124504" y="3485716"/>
                <a:ext cx="455142" cy="499073"/>
              </a:xfrm>
              <a:custGeom>
                <a:avLst/>
                <a:gdLst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26640 w 664386"/>
                  <a:gd name="connsiteY2" fmla="*/ 0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39414 w 664386"/>
                  <a:gd name="connsiteY2" fmla="*/ 200523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837816"/>
                  <a:gd name="connsiteY0" fmla="*/ 237746 h 475492"/>
                  <a:gd name="connsiteX1" fmla="*/ 237746 w 837816"/>
                  <a:gd name="connsiteY1" fmla="*/ 0 h 475492"/>
                  <a:gd name="connsiteX2" fmla="*/ 439414 w 837816"/>
                  <a:gd name="connsiteY2" fmla="*/ 200523 h 475492"/>
                  <a:gd name="connsiteX3" fmla="*/ 664386 w 837816"/>
                  <a:gd name="connsiteY3" fmla="*/ 237746 h 475492"/>
                  <a:gd name="connsiteX4" fmla="*/ 837816 w 837816"/>
                  <a:gd name="connsiteY4" fmla="*/ 296826 h 475492"/>
                  <a:gd name="connsiteX5" fmla="*/ 426640 w 837816"/>
                  <a:gd name="connsiteY5" fmla="*/ 475492 h 475492"/>
                  <a:gd name="connsiteX6" fmla="*/ 237746 w 837816"/>
                  <a:gd name="connsiteY6" fmla="*/ 475492 h 475492"/>
                  <a:gd name="connsiteX7" fmla="*/ 0 w 837816"/>
                  <a:gd name="connsiteY7" fmla="*/ 237746 h 475492"/>
                  <a:gd name="connsiteX0" fmla="*/ 0 w 837827"/>
                  <a:gd name="connsiteY0" fmla="*/ 237746 h 475492"/>
                  <a:gd name="connsiteX1" fmla="*/ 237746 w 837827"/>
                  <a:gd name="connsiteY1" fmla="*/ 0 h 475492"/>
                  <a:gd name="connsiteX2" fmla="*/ 439414 w 837827"/>
                  <a:gd name="connsiteY2" fmla="*/ 200523 h 475492"/>
                  <a:gd name="connsiteX3" fmla="*/ 837816 w 837827"/>
                  <a:gd name="connsiteY3" fmla="*/ 296826 h 475492"/>
                  <a:gd name="connsiteX4" fmla="*/ 426640 w 837827"/>
                  <a:gd name="connsiteY4" fmla="*/ 475492 h 475492"/>
                  <a:gd name="connsiteX5" fmla="*/ 237746 w 837827"/>
                  <a:gd name="connsiteY5" fmla="*/ 475492 h 475492"/>
                  <a:gd name="connsiteX6" fmla="*/ 0 w 837827"/>
                  <a:gd name="connsiteY6" fmla="*/ 237746 h 475492"/>
                  <a:gd name="connsiteX0" fmla="*/ 97345 w 935172"/>
                  <a:gd name="connsiteY0" fmla="*/ 97065 h 334811"/>
                  <a:gd name="connsiteX1" fmla="*/ 58561 w 935172"/>
                  <a:gd name="connsiteY1" fmla="*/ 0 h 334811"/>
                  <a:gd name="connsiteX2" fmla="*/ 536759 w 935172"/>
                  <a:gd name="connsiteY2" fmla="*/ 59842 h 334811"/>
                  <a:gd name="connsiteX3" fmla="*/ 935161 w 935172"/>
                  <a:gd name="connsiteY3" fmla="*/ 156145 h 334811"/>
                  <a:gd name="connsiteX4" fmla="*/ 523985 w 935172"/>
                  <a:gd name="connsiteY4" fmla="*/ 334811 h 334811"/>
                  <a:gd name="connsiteX5" fmla="*/ 335091 w 935172"/>
                  <a:gd name="connsiteY5" fmla="*/ 334811 h 334811"/>
                  <a:gd name="connsiteX6" fmla="*/ 97345 w 935172"/>
                  <a:gd name="connsiteY6" fmla="*/ 97065 h 334811"/>
                  <a:gd name="connsiteX0" fmla="*/ 176585 w 917790"/>
                  <a:gd name="connsiteY0" fmla="*/ 882234 h 885879"/>
                  <a:gd name="connsiteX1" fmla="*/ 41179 w 917790"/>
                  <a:gd name="connsiteY1" fmla="*/ 0 h 885879"/>
                  <a:gd name="connsiteX2" fmla="*/ 519377 w 917790"/>
                  <a:gd name="connsiteY2" fmla="*/ 59842 h 885879"/>
                  <a:gd name="connsiteX3" fmla="*/ 917779 w 917790"/>
                  <a:gd name="connsiteY3" fmla="*/ 156145 h 885879"/>
                  <a:gd name="connsiteX4" fmla="*/ 506603 w 917790"/>
                  <a:gd name="connsiteY4" fmla="*/ 334811 h 885879"/>
                  <a:gd name="connsiteX5" fmla="*/ 317709 w 917790"/>
                  <a:gd name="connsiteY5" fmla="*/ 334811 h 885879"/>
                  <a:gd name="connsiteX6" fmla="*/ 176585 w 917790"/>
                  <a:gd name="connsiteY6" fmla="*/ 882234 h 885879"/>
                  <a:gd name="connsiteX0" fmla="*/ 176585 w 917790"/>
                  <a:gd name="connsiteY0" fmla="*/ 882234 h 882234"/>
                  <a:gd name="connsiteX1" fmla="*/ 41179 w 917790"/>
                  <a:gd name="connsiteY1" fmla="*/ 0 h 882234"/>
                  <a:gd name="connsiteX2" fmla="*/ 519377 w 917790"/>
                  <a:gd name="connsiteY2" fmla="*/ 59842 h 882234"/>
                  <a:gd name="connsiteX3" fmla="*/ 917779 w 917790"/>
                  <a:gd name="connsiteY3" fmla="*/ 156145 h 882234"/>
                  <a:gd name="connsiteX4" fmla="*/ 506603 w 917790"/>
                  <a:gd name="connsiteY4" fmla="*/ 334811 h 882234"/>
                  <a:gd name="connsiteX5" fmla="*/ 176585 w 917790"/>
                  <a:gd name="connsiteY5" fmla="*/ 882234 h 882234"/>
                  <a:gd name="connsiteX0" fmla="*/ 180391 w 921596"/>
                  <a:gd name="connsiteY0" fmla="*/ 882234 h 1011245"/>
                  <a:gd name="connsiteX1" fmla="*/ 44985 w 921596"/>
                  <a:gd name="connsiteY1" fmla="*/ 0 h 1011245"/>
                  <a:gd name="connsiteX2" fmla="*/ 523183 w 921596"/>
                  <a:gd name="connsiteY2" fmla="*/ 59842 h 1011245"/>
                  <a:gd name="connsiteX3" fmla="*/ 921585 w 921596"/>
                  <a:gd name="connsiteY3" fmla="*/ 156145 h 1011245"/>
                  <a:gd name="connsiteX4" fmla="*/ 502828 w 921596"/>
                  <a:gd name="connsiteY4" fmla="*/ 1011245 h 1011245"/>
                  <a:gd name="connsiteX5" fmla="*/ 180391 w 921596"/>
                  <a:gd name="connsiteY5" fmla="*/ 882234 h 1011245"/>
                  <a:gd name="connsiteX0" fmla="*/ 180391 w 925475"/>
                  <a:gd name="connsiteY0" fmla="*/ 882234 h 1011245"/>
                  <a:gd name="connsiteX1" fmla="*/ 44985 w 925475"/>
                  <a:gd name="connsiteY1" fmla="*/ 0 h 1011245"/>
                  <a:gd name="connsiteX2" fmla="*/ 523183 w 925475"/>
                  <a:gd name="connsiteY2" fmla="*/ 59842 h 1011245"/>
                  <a:gd name="connsiteX3" fmla="*/ 921585 w 925475"/>
                  <a:gd name="connsiteY3" fmla="*/ 156145 h 1011245"/>
                  <a:gd name="connsiteX4" fmla="*/ 580958 w 925475"/>
                  <a:gd name="connsiteY4" fmla="*/ 281057 h 1011245"/>
                  <a:gd name="connsiteX5" fmla="*/ 502828 w 925475"/>
                  <a:gd name="connsiteY5" fmla="*/ 1011245 h 1011245"/>
                  <a:gd name="connsiteX6" fmla="*/ 180391 w 925475"/>
                  <a:gd name="connsiteY6" fmla="*/ 882234 h 1011245"/>
                  <a:gd name="connsiteX0" fmla="*/ 180391 w 925620"/>
                  <a:gd name="connsiteY0" fmla="*/ 882234 h 1011245"/>
                  <a:gd name="connsiteX1" fmla="*/ 44985 w 925620"/>
                  <a:gd name="connsiteY1" fmla="*/ 0 h 1011245"/>
                  <a:gd name="connsiteX2" fmla="*/ 523183 w 925620"/>
                  <a:gd name="connsiteY2" fmla="*/ 59842 h 1011245"/>
                  <a:gd name="connsiteX3" fmla="*/ 921585 w 925620"/>
                  <a:gd name="connsiteY3" fmla="*/ 156145 h 1011245"/>
                  <a:gd name="connsiteX4" fmla="*/ 593372 w 925620"/>
                  <a:gd name="connsiteY4" fmla="*/ 298364 h 1011245"/>
                  <a:gd name="connsiteX5" fmla="*/ 502828 w 925620"/>
                  <a:gd name="connsiteY5" fmla="*/ 1011245 h 1011245"/>
                  <a:gd name="connsiteX6" fmla="*/ 180391 w 925620"/>
                  <a:gd name="connsiteY6" fmla="*/ 882234 h 1011245"/>
                  <a:gd name="connsiteX0" fmla="*/ 180391 w 947191"/>
                  <a:gd name="connsiteY0" fmla="*/ 882234 h 1011245"/>
                  <a:gd name="connsiteX1" fmla="*/ 44985 w 947191"/>
                  <a:gd name="connsiteY1" fmla="*/ 0 h 1011245"/>
                  <a:gd name="connsiteX2" fmla="*/ 523183 w 947191"/>
                  <a:gd name="connsiteY2" fmla="*/ 59842 h 1011245"/>
                  <a:gd name="connsiteX3" fmla="*/ 943405 w 947191"/>
                  <a:gd name="connsiteY3" fmla="*/ 171951 h 1011245"/>
                  <a:gd name="connsiteX4" fmla="*/ 593372 w 947191"/>
                  <a:gd name="connsiteY4" fmla="*/ 298364 h 1011245"/>
                  <a:gd name="connsiteX5" fmla="*/ 502828 w 947191"/>
                  <a:gd name="connsiteY5" fmla="*/ 1011245 h 1011245"/>
                  <a:gd name="connsiteX6" fmla="*/ 180391 w 947191"/>
                  <a:gd name="connsiteY6" fmla="*/ 882234 h 1011245"/>
                  <a:gd name="connsiteX0" fmla="*/ 180391 w 950983"/>
                  <a:gd name="connsiteY0" fmla="*/ 882234 h 1011245"/>
                  <a:gd name="connsiteX1" fmla="*/ 44985 w 950983"/>
                  <a:gd name="connsiteY1" fmla="*/ 0 h 1011245"/>
                  <a:gd name="connsiteX2" fmla="*/ 523183 w 950983"/>
                  <a:gd name="connsiteY2" fmla="*/ 59842 h 1011245"/>
                  <a:gd name="connsiteX3" fmla="*/ 943405 w 950983"/>
                  <a:gd name="connsiteY3" fmla="*/ 171951 h 1011245"/>
                  <a:gd name="connsiteX4" fmla="*/ 775847 w 950983"/>
                  <a:gd name="connsiteY4" fmla="*/ 172724 h 1011245"/>
                  <a:gd name="connsiteX5" fmla="*/ 593372 w 950983"/>
                  <a:gd name="connsiteY5" fmla="*/ 298364 h 1011245"/>
                  <a:gd name="connsiteX6" fmla="*/ 502828 w 950983"/>
                  <a:gd name="connsiteY6" fmla="*/ 1011245 h 1011245"/>
                  <a:gd name="connsiteX7" fmla="*/ 180391 w 950983"/>
                  <a:gd name="connsiteY7" fmla="*/ 882234 h 1011245"/>
                  <a:gd name="connsiteX0" fmla="*/ 191608 w 962200"/>
                  <a:gd name="connsiteY0" fmla="*/ 841604 h 970615"/>
                  <a:gd name="connsiteX1" fmla="*/ 43408 w 962200"/>
                  <a:gd name="connsiteY1" fmla="*/ 0 h 970615"/>
                  <a:gd name="connsiteX2" fmla="*/ 534400 w 962200"/>
                  <a:gd name="connsiteY2" fmla="*/ 19212 h 970615"/>
                  <a:gd name="connsiteX3" fmla="*/ 954622 w 962200"/>
                  <a:gd name="connsiteY3" fmla="*/ 131321 h 970615"/>
                  <a:gd name="connsiteX4" fmla="*/ 787064 w 962200"/>
                  <a:gd name="connsiteY4" fmla="*/ 132094 h 970615"/>
                  <a:gd name="connsiteX5" fmla="*/ 604589 w 962200"/>
                  <a:gd name="connsiteY5" fmla="*/ 257734 h 970615"/>
                  <a:gd name="connsiteX6" fmla="*/ 514045 w 962200"/>
                  <a:gd name="connsiteY6" fmla="*/ 970615 h 970615"/>
                  <a:gd name="connsiteX7" fmla="*/ 191608 w 962200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16"/>
                  <a:gd name="connsiteY0" fmla="*/ 797966 h 970615"/>
                  <a:gd name="connsiteX1" fmla="*/ 0 w 918716"/>
                  <a:gd name="connsiteY1" fmla="*/ 0 h 970615"/>
                  <a:gd name="connsiteX2" fmla="*/ 490992 w 918716"/>
                  <a:gd name="connsiteY2" fmla="*/ 19212 h 970615"/>
                  <a:gd name="connsiteX3" fmla="*/ 911214 w 918716"/>
                  <a:gd name="connsiteY3" fmla="*/ 131321 h 970615"/>
                  <a:gd name="connsiteX4" fmla="*/ 741776 w 918716"/>
                  <a:gd name="connsiteY4" fmla="*/ 120337 h 970615"/>
                  <a:gd name="connsiteX5" fmla="*/ 561181 w 918716"/>
                  <a:gd name="connsiteY5" fmla="*/ 257734 h 970615"/>
                  <a:gd name="connsiteX6" fmla="*/ 470637 w 918716"/>
                  <a:gd name="connsiteY6" fmla="*/ 970615 h 970615"/>
                  <a:gd name="connsiteX7" fmla="*/ 179806 w 918716"/>
                  <a:gd name="connsiteY7" fmla="*/ 797966 h 970615"/>
                  <a:gd name="connsiteX0" fmla="*/ 179806 w 919217"/>
                  <a:gd name="connsiteY0" fmla="*/ 797966 h 970615"/>
                  <a:gd name="connsiteX1" fmla="*/ 0 w 919217"/>
                  <a:gd name="connsiteY1" fmla="*/ 0 h 970615"/>
                  <a:gd name="connsiteX2" fmla="*/ 490992 w 919217"/>
                  <a:gd name="connsiteY2" fmla="*/ 19212 h 970615"/>
                  <a:gd name="connsiteX3" fmla="*/ 911214 w 919217"/>
                  <a:gd name="connsiteY3" fmla="*/ 131321 h 970615"/>
                  <a:gd name="connsiteX4" fmla="*/ 741776 w 919217"/>
                  <a:gd name="connsiteY4" fmla="*/ 120337 h 970615"/>
                  <a:gd name="connsiteX5" fmla="*/ 561181 w 919217"/>
                  <a:gd name="connsiteY5" fmla="*/ 257734 h 970615"/>
                  <a:gd name="connsiteX6" fmla="*/ 470637 w 919217"/>
                  <a:gd name="connsiteY6" fmla="*/ 970615 h 970615"/>
                  <a:gd name="connsiteX7" fmla="*/ 179806 w 919217"/>
                  <a:gd name="connsiteY7" fmla="*/ 797966 h 970615"/>
                  <a:gd name="connsiteX0" fmla="*/ 179806 w 920942"/>
                  <a:gd name="connsiteY0" fmla="*/ 797966 h 970615"/>
                  <a:gd name="connsiteX1" fmla="*/ 0 w 920942"/>
                  <a:gd name="connsiteY1" fmla="*/ 0 h 970615"/>
                  <a:gd name="connsiteX2" fmla="*/ 490992 w 920942"/>
                  <a:gd name="connsiteY2" fmla="*/ 19212 h 970615"/>
                  <a:gd name="connsiteX3" fmla="*/ 911214 w 920942"/>
                  <a:gd name="connsiteY3" fmla="*/ 131321 h 970615"/>
                  <a:gd name="connsiteX4" fmla="*/ 773568 w 920942"/>
                  <a:gd name="connsiteY4" fmla="*/ 108019 h 970615"/>
                  <a:gd name="connsiteX5" fmla="*/ 561181 w 920942"/>
                  <a:gd name="connsiteY5" fmla="*/ 257734 h 970615"/>
                  <a:gd name="connsiteX6" fmla="*/ 470637 w 920942"/>
                  <a:gd name="connsiteY6" fmla="*/ 970615 h 970615"/>
                  <a:gd name="connsiteX7" fmla="*/ 179806 w 920942"/>
                  <a:gd name="connsiteY7" fmla="*/ 797966 h 970615"/>
                  <a:gd name="connsiteX0" fmla="*/ 179806 w 937852"/>
                  <a:gd name="connsiteY0" fmla="*/ 797966 h 970615"/>
                  <a:gd name="connsiteX1" fmla="*/ 0 w 937852"/>
                  <a:gd name="connsiteY1" fmla="*/ 0 h 970615"/>
                  <a:gd name="connsiteX2" fmla="*/ 490992 w 937852"/>
                  <a:gd name="connsiteY2" fmla="*/ 19212 h 970615"/>
                  <a:gd name="connsiteX3" fmla="*/ 929178 w 937852"/>
                  <a:gd name="connsiteY3" fmla="*/ 138094 h 970615"/>
                  <a:gd name="connsiteX4" fmla="*/ 773568 w 937852"/>
                  <a:gd name="connsiteY4" fmla="*/ 108019 h 970615"/>
                  <a:gd name="connsiteX5" fmla="*/ 561181 w 937852"/>
                  <a:gd name="connsiteY5" fmla="*/ 257734 h 970615"/>
                  <a:gd name="connsiteX6" fmla="*/ 470637 w 937852"/>
                  <a:gd name="connsiteY6" fmla="*/ 970615 h 970615"/>
                  <a:gd name="connsiteX7" fmla="*/ 179806 w 93785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85480 w 943616"/>
                  <a:gd name="connsiteY0" fmla="*/ 797966 h 970615"/>
                  <a:gd name="connsiteX1" fmla="*/ 5674 w 943616"/>
                  <a:gd name="connsiteY1" fmla="*/ 0 h 970615"/>
                  <a:gd name="connsiteX2" fmla="*/ 495819 w 943616"/>
                  <a:gd name="connsiteY2" fmla="*/ 28994 h 970615"/>
                  <a:gd name="connsiteX3" fmla="*/ 934947 w 943616"/>
                  <a:gd name="connsiteY3" fmla="*/ 123609 h 970615"/>
                  <a:gd name="connsiteX4" fmla="*/ 779242 w 943616"/>
                  <a:gd name="connsiteY4" fmla="*/ 108019 h 970615"/>
                  <a:gd name="connsiteX5" fmla="*/ 566855 w 943616"/>
                  <a:gd name="connsiteY5" fmla="*/ 257734 h 970615"/>
                  <a:gd name="connsiteX6" fmla="*/ 476311 w 943616"/>
                  <a:gd name="connsiteY6" fmla="*/ 970615 h 970615"/>
                  <a:gd name="connsiteX7" fmla="*/ 185480 w 943616"/>
                  <a:gd name="connsiteY7" fmla="*/ 797966 h 970615"/>
                  <a:gd name="connsiteX0" fmla="*/ 163978 w 922114"/>
                  <a:gd name="connsiteY0" fmla="*/ 780521 h 953170"/>
                  <a:gd name="connsiteX1" fmla="*/ 1665 w 922114"/>
                  <a:gd name="connsiteY1" fmla="*/ 1462 h 953170"/>
                  <a:gd name="connsiteX2" fmla="*/ 474317 w 922114"/>
                  <a:gd name="connsiteY2" fmla="*/ 11549 h 953170"/>
                  <a:gd name="connsiteX3" fmla="*/ 913445 w 922114"/>
                  <a:gd name="connsiteY3" fmla="*/ 106164 h 953170"/>
                  <a:gd name="connsiteX4" fmla="*/ 757740 w 922114"/>
                  <a:gd name="connsiteY4" fmla="*/ 90574 h 953170"/>
                  <a:gd name="connsiteX5" fmla="*/ 545353 w 922114"/>
                  <a:gd name="connsiteY5" fmla="*/ 240289 h 953170"/>
                  <a:gd name="connsiteX6" fmla="*/ 454809 w 922114"/>
                  <a:gd name="connsiteY6" fmla="*/ 953170 h 953170"/>
                  <a:gd name="connsiteX7" fmla="*/ 163978 w 922114"/>
                  <a:gd name="connsiteY7" fmla="*/ 780521 h 953170"/>
                  <a:gd name="connsiteX0" fmla="*/ 163978 w 922114"/>
                  <a:gd name="connsiteY0" fmla="*/ 789015 h 961664"/>
                  <a:gd name="connsiteX1" fmla="*/ 1665 w 922114"/>
                  <a:gd name="connsiteY1" fmla="*/ 9956 h 961664"/>
                  <a:gd name="connsiteX2" fmla="*/ 474317 w 922114"/>
                  <a:gd name="connsiteY2" fmla="*/ 20043 h 961664"/>
                  <a:gd name="connsiteX3" fmla="*/ 913445 w 922114"/>
                  <a:gd name="connsiteY3" fmla="*/ 114658 h 961664"/>
                  <a:gd name="connsiteX4" fmla="*/ 757740 w 922114"/>
                  <a:gd name="connsiteY4" fmla="*/ 99068 h 961664"/>
                  <a:gd name="connsiteX5" fmla="*/ 545353 w 922114"/>
                  <a:gd name="connsiteY5" fmla="*/ 248783 h 961664"/>
                  <a:gd name="connsiteX6" fmla="*/ 454809 w 922114"/>
                  <a:gd name="connsiteY6" fmla="*/ 961664 h 961664"/>
                  <a:gd name="connsiteX7" fmla="*/ 163978 w 922114"/>
                  <a:gd name="connsiteY7" fmla="*/ 789015 h 961664"/>
                  <a:gd name="connsiteX0" fmla="*/ 157848 w 915984"/>
                  <a:gd name="connsiteY0" fmla="*/ 783549 h 956198"/>
                  <a:gd name="connsiteX1" fmla="*/ 1742 w 915984"/>
                  <a:gd name="connsiteY1" fmla="*/ 13144 h 956198"/>
                  <a:gd name="connsiteX2" fmla="*/ 468187 w 915984"/>
                  <a:gd name="connsiteY2" fmla="*/ 14577 h 956198"/>
                  <a:gd name="connsiteX3" fmla="*/ 907315 w 915984"/>
                  <a:gd name="connsiteY3" fmla="*/ 109192 h 956198"/>
                  <a:gd name="connsiteX4" fmla="*/ 751610 w 915984"/>
                  <a:gd name="connsiteY4" fmla="*/ 93602 h 956198"/>
                  <a:gd name="connsiteX5" fmla="*/ 539223 w 915984"/>
                  <a:gd name="connsiteY5" fmla="*/ 243317 h 956198"/>
                  <a:gd name="connsiteX6" fmla="*/ 448679 w 915984"/>
                  <a:gd name="connsiteY6" fmla="*/ 956198 h 956198"/>
                  <a:gd name="connsiteX7" fmla="*/ 157848 w 915984"/>
                  <a:gd name="connsiteY7" fmla="*/ 783549 h 956198"/>
                  <a:gd name="connsiteX0" fmla="*/ 157848 w 915984"/>
                  <a:gd name="connsiteY0" fmla="*/ 793999 h 966648"/>
                  <a:gd name="connsiteX1" fmla="*/ 1742 w 915984"/>
                  <a:gd name="connsiteY1" fmla="*/ 23594 h 966648"/>
                  <a:gd name="connsiteX2" fmla="*/ 468187 w 915984"/>
                  <a:gd name="connsiteY2" fmla="*/ 25027 h 966648"/>
                  <a:gd name="connsiteX3" fmla="*/ 907315 w 915984"/>
                  <a:gd name="connsiteY3" fmla="*/ 119642 h 966648"/>
                  <a:gd name="connsiteX4" fmla="*/ 751610 w 915984"/>
                  <a:gd name="connsiteY4" fmla="*/ 104052 h 966648"/>
                  <a:gd name="connsiteX5" fmla="*/ 539223 w 915984"/>
                  <a:gd name="connsiteY5" fmla="*/ 253767 h 966648"/>
                  <a:gd name="connsiteX6" fmla="*/ 448679 w 915984"/>
                  <a:gd name="connsiteY6" fmla="*/ 966648 h 966648"/>
                  <a:gd name="connsiteX7" fmla="*/ 157848 w 915984"/>
                  <a:gd name="connsiteY7" fmla="*/ 793999 h 966648"/>
                  <a:gd name="connsiteX0" fmla="*/ 160615 w 918751"/>
                  <a:gd name="connsiteY0" fmla="*/ 793999 h 966648"/>
                  <a:gd name="connsiteX1" fmla="*/ 4509 w 918751"/>
                  <a:gd name="connsiteY1" fmla="*/ 23594 h 966648"/>
                  <a:gd name="connsiteX2" fmla="*/ 470954 w 918751"/>
                  <a:gd name="connsiteY2" fmla="*/ 25027 h 966648"/>
                  <a:gd name="connsiteX3" fmla="*/ 910082 w 918751"/>
                  <a:gd name="connsiteY3" fmla="*/ 119642 h 966648"/>
                  <a:gd name="connsiteX4" fmla="*/ 754377 w 918751"/>
                  <a:gd name="connsiteY4" fmla="*/ 104052 h 966648"/>
                  <a:gd name="connsiteX5" fmla="*/ 541990 w 918751"/>
                  <a:gd name="connsiteY5" fmla="*/ 253767 h 966648"/>
                  <a:gd name="connsiteX6" fmla="*/ 451446 w 918751"/>
                  <a:gd name="connsiteY6" fmla="*/ 966648 h 966648"/>
                  <a:gd name="connsiteX7" fmla="*/ 160615 w 918751"/>
                  <a:gd name="connsiteY7" fmla="*/ 793999 h 966648"/>
                  <a:gd name="connsiteX0" fmla="*/ 208368 w 966504"/>
                  <a:gd name="connsiteY0" fmla="*/ 793999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208368 w 966504"/>
                  <a:gd name="connsiteY8" fmla="*/ 793999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1026852"/>
                  <a:gd name="connsiteX1" fmla="*/ 21082 w 966504"/>
                  <a:gd name="connsiteY1" fmla="*/ 407406 h 1026852"/>
                  <a:gd name="connsiteX2" fmla="*/ 52262 w 966504"/>
                  <a:gd name="connsiteY2" fmla="*/ 23594 h 1026852"/>
                  <a:gd name="connsiteX3" fmla="*/ 518707 w 966504"/>
                  <a:gd name="connsiteY3" fmla="*/ 25027 h 1026852"/>
                  <a:gd name="connsiteX4" fmla="*/ 957835 w 966504"/>
                  <a:gd name="connsiteY4" fmla="*/ 119642 h 1026852"/>
                  <a:gd name="connsiteX5" fmla="*/ 802130 w 966504"/>
                  <a:gd name="connsiteY5" fmla="*/ 104052 h 1026852"/>
                  <a:gd name="connsiteX6" fmla="*/ 589743 w 966504"/>
                  <a:gd name="connsiteY6" fmla="*/ 253767 h 1026852"/>
                  <a:gd name="connsiteX7" fmla="*/ 605286 w 966504"/>
                  <a:gd name="connsiteY7" fmla="*/ 1026852 h 1026852"/>
                  <a:gd name="connsiteX8" fmla="*/ 113937 w 966504"/>
                  <a:gd name="connsiteY8" fmla="*/ 806688 h 1026852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76298"/>
                  <a:gd name="connsiteY0" fmla="*/ 806688 h 1037857"/>
                  <a:gd name="connsiteX1" fmla="*/ 21082 w 976298"/>
                  <a:gd name="connsiteY1" fmla="*/ 407406 h 1037857"/>
                  <a:gd name="connsiteX2" fmla="*/ 52262 w 976298"/>
                  <a:gd name="connsiteY2" fmla="*/ 23594 h 1037857"/>
                  <a:gd name="connsiteX3" fmla="*/ 518707 w 976298"/>
                  <a:gd name="connsiteY3" fmla="*/ 25027 h 1037857"/>
                  <a:gd name="connsiteX4" fmla="*/ 957835 w 976298"/>
                  <a:gd name="connsiteY4" fmla="*/ 119642 h 1037857"/>
                  <a:gd name="connsiteX5" fmla="*/ 824700 w 976298"/>
                  <a:gd name="connsiteY5" fmla="*/ 124558 h 1037857"/>
                  <a:gd name="connsiteX6" fmla="*/ 589743 w 976298"/>
                  <a:gd name="connsiteY6" fmla="*/ 253767 h 1037857"/>
                  <a:gd name="connsiteX7" fmla="*/ 611868 w 976298"/>
                  <a:gd name="connsiteY7" fmla="*/ 1037857 h 1037857"/>
                  <a:gd name="connsiteX8" fmla="*/ 113937 w 976298"/>
                  <a:gd name="connsiteY8" fmla="*/ 806688 h 1037857"/>
                  <a:gd name="connsiteX0" fmla="*/ 113937 w 994720"/>
                  <a:gd name="connsiteY0" fmla="*/ 806688 h 1037857"/>
                  <a:gd name="connsiteX1" fmla="*/ 21082 w 994720"/>
                  <a:gd name="connsiteY1" fmla="*/ 407406 h 1037857"/>
                  <a:gd name="connsiteX2" fmla="*/ 52262 w 994720"/>
                  <a:gd name="connsiteY2" fmla="*/ 23594 h 1037857"/>
                  <a:gd name="connsiteX3" fmla="*/ 518707 w 994720"/>
                  <a:gd name="connsiteY3" fmla="*/ 25027 h 1037857"/>
                  <a:gd name="connsiteX4" fmla="*/ 957835 w 994720"/>
                  <a:gd name="connsiteY4" fmla="*/ 119642 h 1037857"/>
                  <a:gd name="connsiteX5" fmla="*/ 892514 w 994720"/>
                  <a:gd name="connsiteY5" fmla="*/ 111302 h 1037857"/>
                  <a:gd name="connsiteX6" fmla="*/ 589743 w 994720"/>
                  <a:gd name="connsiteY6" fmla="*/ 253767 h 1037857"/>
                  <a:gd name="connsiteX7" fmla="*/ 611868 w 994720"/>
                  <a:gd name="connsiteY7" fmla="*/ 1037857 h 1037857"/>
                  <a:gd name="connsiteX8" fmla="*/ 113937 w 994720"/>
                  <a:gd name="connsiteY8" fmla="*/ 806688 h 1037857"/>
                  <a:gd name="connsiteX0" fmla="*/ 113937 w 1011597"/>
                  <a:gd name="connsiteY0" fmla="*/ 806688 h 1037857"/>
                  <a:gd name="connsiteX1" fmla="*/ 21082 w 1011597"/>
                  <a:gd name="connsiteY1" fmla="*/ 407406 h 1037857"/>
                  <a:gd name="connsiteX2" fmla="*/ 52262 w 1011597"/>
                  <a:gd name="connsiteY2" fmla="*/ 23594 h 1037857"/>
                  <a:gd name="connsiteX3" fmla="*/ 518707 w 1011597"/>
                  <a:gd name="connsiteY3" fmla="*/ 25027 h 1037857"/>
                  <a:gd name="connsiteX4" fmla="*/ 957835 w 1011597"/>
                  <a:gd name="connsiteY4" fmla="*/ 119642 h 1037857"/>
                  <a:gd name="connsiteX5" fmla="*/ 927688 w 1011597"/>
                  <a:gd name="connsiteY5" fmla="*/ 120145 h 1037857"/>
                  <a:gd name="connsiteX6" fmla="*/ 589743 w 1011597"/>
                  <a:gd name="connsiteY6" fmla="*/ 253767 h 1037857"/>
                  <a:gd name="connsiteX7" fmla="*/ 611868 w 1011597"/>
                  <a:gd name="connsiteY7" fmla="*/ 1037857 h 1037857"/>
                  <a:gd name="connsiteX8" fmla="*/ 113937 w 1011597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946499"/>
                  <a:gd name="connsiteY0" fmla="*/ 806688 h 1037857"/>
                  <a:gd name="connsiteX1" fmla="*/ 21082 w 946499"/>
                  <a:gd name="connsiteY1" fmla="*/ 407406 h 1037857"/>
                  <a:gd name="connsiteX2" fmla="*/ 52262 w 946499"/>
                  <a:gd name="connsiteY2" fmla="*/ 23594 h 1037857"/>
                  <a:gd name="connsiteX3" fmla="*/ 518707 w 946499"/>
                  <a:gd name="connsiteY3" fmla="*/ 25027 h 1037857"/>
                  <a:gd name="connsiteX4" fmla="*/ 946499 w 946499"/>
                  <a:gd name="connsiteY4" fmla="*/ 117137 h 1037857"/>
                  <a:gd name="connsiteX5" fmla="*/ 589743 w 946499"/>
                  <a:gd name="connsiteY5" fmla="*/ 253767 h 1037857"/>
                  <a:gd name="connsiteX6" fmla="*/ 611868 w 946499"/>
                  <a:gd name="connsiteY6" fmla="*/ 1037857 h 1037857"/>
                  <a:gd name="connsiteX7" fmla="*/ 113937 w 946499"/>
                  <a:gd name="connsiteY7" fmla="*/ 806688 h 103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6499" h="1037857">
                    <a:moveTo>
                      <a:pt x="113937" y="806688"/>
                    </a:moveTo>
                    <a:cubicBezTo>
                      <a:pt x="92026" y="788244"/>
                      <a:pt x="47100" y="535807"/>
                      <a:pt x="21082" y="407406"/>
                    </a:cubicBezTo>
                    <a:cubicBezTo>
                      <a:pt x="-4936" y="279005"/>
                      <a:pt x="-18715" y="84205"/>
                      <a:pt x="52262" y="23594"/>
                    </a:cubicBezTo>
                    <a:cubicBezTo>
                      <a:pt x="105731" y="-20705"/>
                      <a:pt x="457813" y="7815"/>
                      <a:pt x="518707" y="25027"/>
                    </a:cubicBezTo>
                    <a:cubicBezTo>
                      <a:pt x="667747" y="40618"/>
                      <a:pt x="934660" y="79014"/>
                      <a:pt x="946499" y="117137"/>
                    </a:cubicBezTo>
                    <a:cubicBezTo>
                      <a:pt x="939611" y="72906"/>
                      <a:pt x="622456" y="104403"/>
                      <a:pt x="589743" y="253767"/>
                    </a:cubicBezTo>
                    <a:cubicBezTo>
                      <a:pt x="543237" y="387250"/>
                      <a:pt x="711167" y="990334"/>
                      <a:pt x="611868" y="1037857"/>
                    </a:cubicBezTo>
                    <a:cubicBezTo>
                      <a:pt x="502514" y="922809"/>
                      <a:pt x="135848" y="825132"/>
                      <a:pt x="113937" y="806688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5003129-75A2-4D21-A4C5-4B14925F1F9B}"/>
                </a:ext>
              </a:extLst>
            </p:cNvPr>
            <p:cNvGrpSpPr/>
            <p:nvPr/>
          </p:nvGrpSpPr>
          <p:grpSpPr>
            <a:xfrm flipH="1">
              <a:off x="4372593" y="3507160"/>
              <a:ext cx="507952" cy="865436"/>
              <a:chOff x="7124504" y="3485716"/>
              <a:chExt cx="507952" cy="865436"/>
            </a:xfrm>
          </p:grpSpPr>
          <p:sp>
            <p:nvSpPr>
              <p:cNvPr id="186" name="Rectangle: Rounded Corners 79">
                <a:extLst>
                  <a:ext uri="{FF2B5EF4-FFF2-40B4-BE49-F238E27FC236}">
                    <a16:creationId xmlns:a16="http://schemas.microsoft.com/office/drawing/2014/main" id="{243D874E-A1AB-4B32-8DF5-CA22CCC14E64}"/>
                  </a:ext>
                </a:extLst>
              </p:cNvPr>
              <p:cNvSpPr/>
              <p:nvPr/>
            </p:nvSpPr>
            <p:spPr>
              <a:xfrm>
                <a:off x="7331724" y="3552764"/>
                <a:ext cx="300732" cy="798388"/>
              </a:xfrm>
              <a:custGeom>
                <a:avLst/>
                <a:gdLst>
                  <a:gd name="connsiteX0" fmla="*/ 0 w 424618"/>
                  <a:gd name="connsiteY0" fmla="*/ 212309 h 1520421"/>
                  <a:gd name="connsiteX1" fmla="*/ 212309 w 424618"/>
                  <a:gd name="connsiteY1" fmla="*/ 0 h 1520421"/>
                  <a:gd name="connsiteX2" fmla="*/ 212309 w 424618"/>
                  <a:gd name="connsiteY2" fmla="*/ 0 h 1520421"/>
                  <a:gd name="connsiteX3" fmla="*/ 424618 w 424618"/>
                  <a:gd name="connsiteY3" fmla="*/ 212309 h 1520421"/>
                  <a:gd name="connsiteX4" fmla="*/ 424618 w 424618"/>
                  <a:gd name="connsiteY4" fmla="*/ 1308112 h 1520421"/>
                  <a:gd name="connsiteX5" fmla="*/ 212309 w 424618"/>
                  <a:gd name="connsiteY5" fmla="*/ 1520421 h 1520421"/>
                  <a:gd name="connsiteX6" fmla="*/ 212309 w 424618"/>
                  <a:gd name="connsiteY6" fmla="*/ 1520421 h 1520421"/>
                  <a:gd name="connsiteX7" fmla="*/ 0 w 424618"/>
                  <a:gd name="connsiteY7" fmla="*/ 1308112 h 1520421"/>
                  <a:gd name="connsiteX8" fmla="*/ 0 w 424618"/>
                  <a:gd name="connsiteY8" fmla="*/ 212309 h 1520421"/>
                  <a:gd name="connsiteX0" fmla="*/ 121452 w 546070"/>
                  <a:gd name="connsiteY0" fmla="*/ 212309 h 1604241"/>
                  <a:gd name="connsiteX1" fmla="*/ 333761 w 546070"/>
                  <a:gd name="connsiteY1" fmla="*/ 0 h 1604241"/>
                  <a:gd name="connsiteX2" fmla="*/ 333761 w 546070"/>
                  <a:gd name="connsiteY2" fmla="*/ 0 h 1604241"/>
                  <a:gd name="connsiteX3" fmla="*/ 546070 w 546070"/>
                  <a:gd name="connsiteY3" fmla="*/ 212309 h 1604241"/>
                  <a:gd name="connsiteX4" fmla="*/ 546070 w 546070"/>
                  <a:gd name="connsiteY4" fmla="*/ 1308112 h 1604241"/>
                  <a:gd name="connsiteX5" fmla="*/ 333761 w 546070"/>
                  <a:gd name="connsiteY5" fmla="*/ 1520421 h 1604241"/>
                  <a:gd name="connsiteX6" fmla="*/ 36581 w 546070"/>
                  <a:gd name="connsiteY6" fmla="*/ 1604241 h 1604241"/>
                  <a:gd name="connsiteX7" fmla="*/ 121452 w 546070"/>
                  <a:gd name="connsiteY7" fmla="*/ 1308112 h 1604241"/>
                  <a:gd name="connsiteX8" fmla="*/ 121452 w 546070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55617 w 567926"/>
                  <a:gd name="connsiteY5" fmla="*/ 152042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83166"/>
                  <a:gd name="connsiteY0" fmla="*/ 212309 h 1604241"/>
                  <a:gd name="connsiteX1" fmla="*/ 355617 w 583166"/>
                  <a:gd name="connsiteY1" fmla="*/ 0 h 1604241"/>
                  <a:gd name="connsiteX2" fmla="*/ 355617 w 583166"/>
                  <a:gd name="connsiteY2" fmla="*/ 0 h 1604241"/>
                  <a:gd name="connsiteX3" fmla="*/ 583166 w 583166"/>
                  <a:gd name="connsiteY3" fmla="*/ 204689 h 1604241"/>
                  <a:gd name="connsiteX4" fmla="*/ 567926 w 583166"/>
                  <a:gd name="connsiteY4" fmla="*/ 1308112 h 1604241"/>
                  <a:gd name="connsiteX5" fmla="*/ 347997 w 583166"/>
                  <a:gd name="connsiteY5" fmla="*/ 1535661 h 1604241"/>
                  <a:gd name="connsiteX6" fmla="*/ 58437 w 583166"/>
                  <a:gd name="connsiteY6" fmla="*/ 1604241 h 1604241"/>
                  <a:gd name="connsiteX7" fmla="*/ 36628 w 583166"/>
                  <a:gd name="connsiteY7" fmla="*/ 1292872 h 1604241"/>
                  <a:gd name="connsiteX8" fmla="*/ 143308 w 58316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200044 w 647522"/>
                  <a:gd name="connsiteY0" fmla="*/ 212309 h 1604241"/>
                  <a:gd name="connsiteX1" fmla="*/ 412353 w 647522"/>
                  <a:gd name="connsiteY1" fmla="*/ 0 h 1604241"/>
                  <a:gd name="connsiteX2" fmla="*/ 412353 w 647522"/>
                  <a:gd name="connsiteY2" fmla="*/ 0 h 1604241"/>
                  <a:gd name="connsiteX3" fmla="*/ 647522 w 647522"/>
                  <a:gd name="connsiteY3" fmla="*/ 158969 h 1604241"/>
                  <a:gd name="connsiteX4" fmla="*/ 624662 w 647522"/>
                  <a:gd name="connsiteY4" fmla="*/ 1308112 h 1604241"/>
                  <a:gd name="connsiteX5" fmla="*/ 404733 w 647522"/>
                  <a:gd name="connsiteY5" fmla="*/ 1535661 h 1604241"/>
                  <a:gd name="connsiteX6" fmla="*/ 115173 w 647522"/>
                  <a:gd name="connsiteY6" fmla="*/ 1604241 h 1604241"/>
                  <a:gd name="connsiteX7" fmla="*/ 24784 w 647522"/>
                  <a:gd name="connsiteY7" fmla="*/ 1308112 h 1604241"/>
                  <a:gd name="connsiteX8" fmla="*/ 200044 w 64752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550901"/>
                  <a:gd name="connsiteX1" fmla="*/ 390223 w 625392"/>
                  <a:gd name="connsiteY1" fmla="*/ 0 h 1550901"/>
                  <a:gd name="connsiteX2" fmla="*/ 390223 w 625392"/>
                  <a:gd name="connsiteY2" fmla="*/ 0 h 1550901"/>
                  <a:gd name="connsiteX3" fmla="*/ 625392 w 625392"/>
                  <a:gd name="connsiteY3" fmla="*/ 158969 h 1550901"/>
                  <a:gd name="connsiteX4" fmla="*/ 602532 w 625392"/>
                  <a:gd name="connsiteY4" fmla="*/ 1308112 h 1550901"/>
                  <a:gd name="connsiteX5" fmla="*/ 382603 w 625392"/>
                  <a:gd name="connsiteY5" fmla="*/ 1535661 h 1550901"/>
                  <a:gd name="connsiteX6" fmla="*/ 93043 w 625392"/>
                  <a:gd name="connsiteY6" fmla="*/ 1550901 h 1550901"/>
                  <a:gd name="connsiteX7" fmla="*/ 2654 w 625392"/>
                  <a:gd name="connsiteY7" fmla="*/ 1308112 h 1550901"/>
                  <a:gd name="connsiteX8" fmla="*/ 177914 w 625392"/>
                  <a:gd name="connsiteY8" fmla="*/ 212309 h 1550901"/>
                  <a:gd name="connsiteX0" fmla="*/ 177914 w 625392"/>
                  <a:gd name="connsiteY0" fmla="*/ 212309 h 1553890"/>
                  <a:gd name="connsiteX1" fmla="*/ 390223 w 625392"/>
                  <a:gd name="connsiteY1" fmla="*/ 0 h 1553890"/>
                  <a:gd name="connsiteX2" fmla="*/ 390223 w 625392"/>
                  <a:gd name="connsiteY2" fmla="*/ 0 h 1553890"/>
                  <a:gd name="connsiteX3" fmla="*/ 625392 w 625392"/>
                  <a:gd name="connsiteY3" fmla="*/ 158969 h 1553890"/>
                  <a:gd name="connsiteX4" fmla="*/ 602532 w 625392"/>
                  <a:gd name="connsiteY4" fmla="*/ 1308112 h 1553890"/>
                  <a:gd name="connsiteX5" fmla="*/ 382603 w 625392"/>
                  <a:gd name="connsiteY5" fmla="*/ 1535661 h 1553890"/>
                  <a:gd name="connsiteX6" fmla="*/ 93043 w 625392"/>
                  <a:gd name="connsiteY6" fmla="*/ 1550901 h 1553890"/>
                  <a:gd name="connsiteX7" fmla="*/ 2654 w 625392"/>
                  <a:gd name="connsiteY7" fmla="*/ 1308112 h 1553890"/>
                  <a:gd name="connsiteX8" fmla="*/ 177914 w 625392"/>
                  <a:gd name="connsiteY8" fmla="*/ 212309 h 155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5392" h="1553890">
                    <a:moveTo>
                      <a:pt x="177914" y="212309"/>
                    </a:moveTo>
                    <a:cubicBezTo>
                      <a:pt x="177914" y="95054"/>
                      <a:pt x="272968" y="0"/>
                      <a:pt x="390223" y="0"/>
                    </a:cubicBezTo>
                    <a:lnTo>
                      <a:pt x="390223" y="0"/>
                    </a:lnTo>
                    <a:cubicBezTo>
                      <a:pt x="507478" y="0"/>
                      <a:pt x="625392" y="41714"/>
                      <a:pt x="625392" y="158969"/>
                    </a:cubicBezTo>
                    <a:lnTo>
                      <a:pt x="602532" y="1308112"/>
                    </a:lnTo>
                    <a:cubicBezTo>
                      <a:pt x="602532" y="1425367"/>
                      <a:pt x="492238" y="1482321"/>
                      <a:pt x="382603" y="1535661"/>
                    </a:cubicBezTo>
                    <a:cubicBezTo>
                      <a:pt x="278463" y="1550901"/>
                      <a:pt x="189563" y="1558521"/>
                      <a:pt x="93043" y="1550901"/>
                    </a:cubicBezTo>
                    <a:cubicBezTo>
                      <a:pt x="-24212" y="1550901"/>
                      <a:pt x="2654" y="1425367"/>
                      <a:pt x="2654" y="1308112"/>
                    </a:cubicBezTo>
                    <a:cubicBezTo>
                      <a:pt x="53454" y="917444"/>
                      <a:pt x="142354" y="572497"/>
                      <a:pt x="177914" y="212309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: Rounded Corners 85">
                <a:extLst>
                  <a:ext uri="{FF2B5EF4-FFF2-40B4-BE49-F238E27FC236}">
                    <a16:creationId xmlns:a16="http://schemas.microsoft.com/office/drawing/2014/main" id="{20EA229C-7A19-49F1-B632-0B6A94640FC5}"/>
                  </a:ext>
                </a:extLst>
              </p:cNvPr>
              <p:cNvSpPr/>
              <p:nvPr/>
            </p:nvSpPr>
            <p:spPr>
              <a:xfrm rot="545132">
                <a:off x="7124504" y="3485716"/>
                <a:ext cx="455142" cy="499073"/>
              </a:xfrm>
              <a:custGeom>
                <a:avLst/>
                <a:gdLst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26640 w 664386"/>
                  <a:gd name="connsiteY2" fmla="*/ 0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39414 w 664386"/>
                  <a:gd name="connsiteY2" fmla="*/ 200523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837816"/>
                  <a:gd name="connsiteY0" fmla="*/ 237746 h 475492"/>
                  <a:gd name="connsiteX1" fmla="*/ 237746 w 837816"/>
                  <a:gd name="connsiteY1" fmla="*/ 0 h 475492"/>
                  <a:gd name="connsiteX2" fmla="*/ 439414 w 837816"/>
                  <a:gd name="connsiteY2" fmla="*/ 200523 h 475492"/>
                  <a:gd name="connsiteX3" fmla="*/ 664386 w 837816"/>
                  <a:gd name="connsiteY3" fmla="*/ 237746 h 475492"/>
                  <a:gd name="connsiteX4" fmla="*/ 837816 w 837816"/>
                  <a:gd name="connsiteY4" fmla="*/ 296826 h 475492"/>
                  <a:gd name="connsiteX5" fmla="*/ 426640 w 837816"/>
                  <a:gd name="connsiteY5" fmla="*/ 475492 h 475492"/>
                  <a:gd name="connsiteX6" fmla="*/ 237746 w 837816"/>
                  <a:gd name="connsiteY6" fmla="*/ 475492 h 475492"/>
                  <a:gd name="connsiteX7" fmla="*/ 0 w 837816"/>
                  <a:gd name="connsiteY7" fmla="*/ 237746 h 475492"/>
                  <a:gd name="connsiteX0" fmla="*/ 0 w 837827"/>
                  <a:gd name="connsiteY0" fmla="*/ 237746 h 475492"/>
                  <a:gd name="connsiteX1" fmla="*/ 237746 w 837827"/>
                  <a:gd name="connsiteY1" fmla="*/ 0 h 475492"/>
                  <a:gd name="connsiteX2" fmla="*/ 439414 w 837827"/>
                  <a:gd name="connsiteY2" fmla="*/ 200523 h 475492"/>
                  <a:gd name="connsiteX3" fmla="*/ 837816 w 837827"/>
                  <a:gd name="connsiteY3" fmla="*/ 296826 h 475492"/>
                  <a:gd name="connsiteX4" fmla="*/ 426640 w 837827"/>
                  <a:gd name="connsiteY4" fmla="*/ 475492 h 475492"/>
                  <a:gd name="connsiteX5" fmla="*/ 237746 w 837827"/>
                  <a:gd name="connsiteY5" fmla="*/ 475492 h 475492"/>
                  <a:gd name="connsiteX6" fmla="*/ 0 w 837827"/>
                  <a:gd name="connsiteY6" fmla="*/ 237746 h 475492"/>
                  <a:gd name="connsiteX0" fmla="*/ 97345 w 935172"/>
                  <a:gd name="connsiteY0" fmla="*/ 97065 h 334811"/>
                  <a:gd name="connsiteX1" fmla="*/ 58561 w 935172"/>
                  <a:gd name="connsiteY1" fmla="*/ 0 h 334811"/>
                  <a:gd name="connsiteX2" fmla="*/ 536759 w 935172"/>
                  <a:gd name="connsiteY2" fmla="*/ 59842 h 334811"/>
                  <a:gd name="connsiteX3" fmla="*/ 935161 w 935172"/>
                  <a:gd name="connsiteY3" fmla="*/ 156145 h 334811"/>
                  <a:gd name="connsiteX4" fmla="*/ 523985 w 935172"/>
                  <a:gd name="connsiteY4" fmla="*/ 334811 h 334811"/>
                  <a:gd name="connsiteX5" fmla="*/ 335091 w 935172"/>
                  <a:gd name="connsiteY5" fmla="*/ 334811 h 334811"/>
                  <a:gd name="connsiteX6" fmla="*/ 97345 w 935172"/>
                  <a:gd name="connsiteY6" fmla="*/ 97065 h 334811"/>
                  <a:gd name="connsiteX0" fmla="*/ 176585 w 917790"/>
                  <a:gd name="connsiteY0" fmla="*/ 882234 h 885879"/>
                  <a:gd name="connsiteX1" fmla="*/ 41179 w 917790"/>
                  <a:gd name="connsiteY1" fmla="*/ 0 h 885879"/>
                  <a:gd name="connsiteX2" fmla="*/ 519377 w 917790"/>
                  <a:gd name="connsiteY2" fmla="*/ 59842 h 885879"/>
                  <a:gd name="connsiteX3" fmla="*/ 917779 w 917790"/>
                  <a:gd name="connsiteY3" fmla="*/ 156145 h 885879"/>
                  <a:gd name="connsiteX4" fmla="*/ 506603 w 917790"/>
                  <a:gd name="connsiteY4" fmla="*/ 334811 h 885879"/>
                  <a:gd name="connsiteX5" fmla="*/ 317709 w 917790"/>
                  <a:gd name="connsiteY5" fmla="*/ 334811 h 885879"/>
                  <a:gd name="connsiteX6" fmla="*/ 176585 w 917790"/>
                  <a:gd name="connsiteY6" fmla="*/ 882234 h 885879"/>
                  <a:gd name="connsiteX0" fmla="*/ 176585 w 917790"/>
                  <a:gd name="connsiteY0" fmla="*/ 882234 h 882234"/>
                  <a:gd name="connsiteX1" fmla="*/ 41179 w 917790"/>
                  <a:gd name="connsiteY1" fmla="*/ 0 h 882234"/>
                  <a:gd name="connsiteX2" fmla="*/ 519377 w 917790"/>
                  <a:gd name="connsiteY2" fmla="*/ 59842 h 882234"/>
                  <a:gd name="connsiteX3" fmla="*/ 917779 w 917790"/>
                  <a:gd name="connsiteY3" fmla="*/ 156145 h 882234"/>
                  <a:gd name="connsiteX4" fmla="*/ 506603 w 917790"/>
                  <a:gd name="connsiteY4" fmla="*/ 334811 h 882234"/>
                  <a:gd name="connsiteX5" fmla="*/ 176585 w 917790"/>
                  <a:gd name="connsiteY5" fmla="*/ 882234 h 882234"/>
                  <a:gd name="connsiteX0" fmla="*/ 180391 w 921596"/>
                  <a:gd name="connsiteY0" fmla="*/ 882234 h 1011245"/>
                  <a:gd name="connsiteX1" fmla="*/ 44985 w 921596"/>
                  <a:gd name="connsiteY1" fmla="*/ 0 h 1011245"/>
                  <a:gd name="connsiteX2" fmla="*/ 523183 w 921596"/>
                  <a:gd name="connsiteY2" fmla="*/ 59842 h 1011245"/>
                  <a:gd name="connsiteX3" fmla="*/ 921585 w 921596"/>
                  <a:gd name="connsiteY3" fmla="*/ 156145 h 1011245"/>
                  <a:gd name="connsiteX4" fmla="*/ 502828 w 921596"/>
                  <a:gd name="connsiteY4" fmla="*/ 1011245 h 1011245"/>
                  <a:gd name="connsiteX5" fmla="*/ 180391 w 921596"/>
                  <a:gd name="connsiteY5" fmla="*/ 882234 h 1011245"/>
                  <a:gd name="connsiteX0" fmla="*/ 180391 w 925475"/>
                  <a:gd name="connsiteY0" fmla="*/ 882234 h 1011245"/>
                  <a:gd name="connsiteX1" fmla="*/ 44985 w 925475"/>
                  <a:gd name="connsiteY1" fmla="*/ 0 h 1011245"/>
                  <a:gd name="connsiteX2" fmla="*/ 523183 w 925475"/>
                  <a:gd name="connsiteY2" fmla="*/ 59842 h 1011245"/>
                  <a:gd name="connsiteX3" fmla="*/ 921585 w 925475"/>
                  <a:gd name="connsiteY3" fmla="*/ 156145 h 1011245"/>
                  <a:gd name="connsiteX4" fmla="*/ 580958 w 925475"/>
                  <a:gd name="connsiteY4" fmla="*/ 281057 h 1011245"/>
                  <a:gd name="connsiteX5" fmla="*/ 502828 w 925475"/>
                  <a:gd name="connsiteY5" fmla="*/ 1011245 h 1011245"/>
                  <a:gd name="connsiteX6" fmla="*/ 180391 w 925475"/>
                  <a:gd name="connsiteY6" fmla="*/ 882234 h 1011245"/>
                  <a:gd name="connsiteX0" fmla="*/ 180391 w 925620"/>
                  <a:gd name="connsiteY0" fmla="*/ 882234 h 1011245"/>
                  <a:gd name="connsiteX1" fmla="*/ 44985 w 925620"/>
                  <a:gd name="connsiteY1" fmla="*/ 0 h 1011245"/>
                  <a:gd name="connsiteX2" fmla="*/ 523183 w 925620"/>
                  <a:gd name="connsiteY2" fmla="*/ 59842 h 1011245"/>
                  <a:gd name="connsiteX3" fmla="*/ 921585 w 925620"/>
                  <a:gd name="connsiteY3" fmla="*/ 156145 h 1011245"/>
                  <a:gd name="connsiteX4" fmla="*/ 593372 w 925620"/>
                  <a:gd name="connsiteY4" fmla="*/ 298364 h 1011245"/>
                  <a:gd name="connsiteX5" fmla="*/ 502828 w 925620"/>
                  <a:gd name="connsiteY5" fmla="*/ 1011245 h 1011245"/>
                  <a:gd name="connsiteX6" fmla="*/ 180391 w 925620"/>
                  <a:gd name="connsiteY6" fmla="*/ 882234 h 1011245"/>
                  <a:gd name="connsiteX0" fmla="*/ 180391 w 947191"/>
                  <a:gd name="connsiteY0" fmla="*/ 882234 h 1011245"/>
                  <a:gd name="connsiteX1" fmla="*/ 44985 w 947191"/>
                  <a:gd name="connsiteY1" fmla="*/ 0 h 1011245"/>
                  <a:gd name="connsiteX2" fmla="*/ 523183 w 947191"/>
                  <a:gd name="connsiteY2" fmla="*/ 59842 h 1011245"/>
                  <a:gd name="connsiteX3" fmla="*/ 943405 w 947191"/>
                  <a:gd name="connsiteY3" fmla="*/ 171951 h 1011245"/>
                  <a:gd name="connsiteX4" fmla="*/ 593372 w 947191"/>
                  <a:gd name="connsiteY4" fmla="*/ 298364 h 1011245"/>
                  <a:gd name="connsiteX5" fmla="*/ 502828 w 947191"/>
                  <a:gd name="connsiteY5" fmla="*/ 1011245 h 1011245"/>
                  <a:gd name="connsiteX6" fmla="*/ 180391 w 947191"/>
                  <a:gd name="connsiteY6" fmla="*/ 882234 h 1011245"/>
                  <a:gd name="connsiteX0" fmla="*/ 180391 w 950983"/>
                  <a:gd name="connsiteY0" fmla="*/ 882234 h 1011245"/>
                  <a:gd name="connsiteX1" fmla="*/ 44985 w 950983"/>
                  <a:gd name="connsiteY1" fmla="*/ 0 h 1011245"/>
                  <a:gd name="connsiteX2" fmla="*/ 523183 w 950983"/>
                  <a:gd name="connsiteY2" fmla="*/ 59842 h 1011245"/>
                  <a:gd name="connsiteX3" fmla="*/ 943405 w 950983"/>
                  <a:gd name="connsiteY3" fmla="*/ 171951 h 1011245"/>
                  <a:gd name="connsiteX4" fmla="*/ 775847 w 950983"/>
                  <a:gd name="connsiteY4" fmla="*/ 172724 h 1011245"/>
                  <a:gd name="connsiteX5" fmla="*/ 593372 w 950983"/>
                  <a:gd name="connsiteY5" fmla="*/ 298364 h 1011245"/>
                  <a:gd name="connsiteX6" fmla="*/ 502828 w 950983"/>
                  <a:gd name="connsiteY6" fmla="*/ 1011245 h 1011245"/>
                  <a:gd name="connsiteX7" fmla="*/ 180391 w 950983"/>
                  <a:gd name="connsiteY7" fmla="*/ 882234 h 1011245"/>
                  <a:gd name="connsiteX0" fmla="*/ 191608 w 962200"/>
                  <a:gd name="connsiteY0" fmla="*/ 841604 h 970615"/>
                  <a:gd name="connsiteX1" fmla="*/ 43408 w 962200"/>
                  <a:gd name="connsiteY1" fmla="*/ 0 h 970615"/>
                  <a:gd name="connsiteX2" fmla="*/ 534400 w 962200"/>
                  <a:gd name="connsiteY2" fmla="*/ 19212 h 970615"/>
                  <a:gd name="connsiteX3" fmla="*/ 954622 w 962200"/>
                  <a:gd name="connsiteY3" fmla="*/ 131321 h 970615"/>
                  <a:gd name="connsiteX4" fmla="*/ 787064 w 962200"/>
                  <a:gd name="connsiteY4" fmla="*/ 132094 h 970615"/>
                  <a:gd name="connsiteX5" fmla="*/ 604589 w 962200"/>
                  <a:gd name="connsiteY5" fmla="*/ 257734 h 970615"/>
                  <a:gd name="connsiteX6" fmla="*/ 514045 w 962200"/>
                  <a:gd name="connsiteY6" fmla="*/ 970615 h 970615"/>
                  <a:gd name="connsiteX7" fmla="*/ 191608 w 962200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16"/>
                  <a:gd name="connsiteY0" fmla="*/ 797966 h 970615"/>
                  <a:gd name="connsiteX1" fmla="*/ 0 w 918716"/>
                  <a:gd name="connsiteY1" fmla="*/ 0 h 970615"/>
                  <a:gd name="connsiteX2" fmla="*/ 490992 w 918716"/>
                  <a:gd name="connsiteY2" fmla="*/ 19212 h 970615"/>
                  <a:gd name="connsiteX3" fmla="*/ 911214 w 918716"/>
                  <a:gd name="connsiteY3" fmla="*/ 131321 h 970615"/>
                  <a:gd name="connsiteX4" fmla="*/ 741776 w 918716"/>
                  <a:gd name="connsiteY4" fmla="*/ 120337 h 970615"/>
                  <a:gd name="connsiteX5" fmla="*/ 561181 w 918716"/>
                  <a:gd name="connsiteY5" fmla="*/ 257734 h 970615"/>
                  <a:gd name="connsiteX6" fmla="*/ 470637 w 918716"/>
                  <a:gd name="connsiteY6" fmla="*/ 970615 h 970615"/>
                  <a:gd name="connsiteX7" fmla="*/ 179806 w 918716"/>
                  <a:gd name="connsiteY7" fmla="*/ 797966 h 970615"/>
                  <a:gd name="connsiteX0" fmla="*/ 179806 w 919217"/>
                  <a:gd name="connsiteY0" fmla="*/ 797966 h 970615"/>
                  <a:gd name="connsiteX1" fmla="*/ 0 w 919217"/>
                  <a:gd name="connsiteY1" fmla="*/ 0 h 970615"/>
                  <a:gd name="connsiteX2" fmla="*/ 490992 w 919217"/>
                  <a:gd name="connsiteY2" fmla="*/ 19212 h 970615"/>
                  <a:gd name="connsiteX3" fmla="*/ 911214 w 919217"/>
                  <a:gd name="connsiteY3" fmla="*/ 131321 h 970615"/>
                  <a:gd name="connsiteX4" fmla="*/ 741776 w 919217"/>
                  <a:gd name="connsiteY4" fmla="*/ 120337 h 970615"/>
                  <a:gd name="connsiteX5" fmla="*/ 561181 w 919217"/>
                  <a:gd name="connsiteY5" fmla="*/ 257734 h 970615"/>
                  <a:gd name="connsiteX6" fmla="*/ 470637 w 919217"/>
                  <a:gd name="connsiteY6" fmla="*/ 970615 h 970615"/>
                  <a:gd name="connsiteX7" fmla="*/ 179806 w 919217"/>
                  <a:gd name="connsiteY7" fmla="*/ 797966 h 970615"/>
                  <a:gd name="connsiteX0" fmla="*/ 179806 w 920942"/>
                  <a:gd name="connsiteY0" fmla="*/ 797966 h 970615"/>
                  <a:gd name="connsiteX1" fmla="*/ 0 w 920942"/>
                  <a:gd name="connsiteY1" fmla="*/ 0 h 970615"/>
                  <a:gd name="connsiteX2" fmla="*/ 490992 w 920942"/>
                  <a:gd name="connsiteY2" fmla="*/ 19212 h 970615"/>
                  <a:gd name="connsiteX3" fmla="*/ 911214 w 920942"/>
                  <a:gd name="connsiteY3" fmla="*/ 131321 h 970615"/>
                  <a:gd name="connsiteX4" fmla="*/ 773568 w 920942"/>
                  <a:gd name="connsiteY4" fmla="*/ 108019 h 970615"/>
                  <a:gd name="connsiteX5" fmla="*/ 561181 w 920942"/>
                  <a:gd name="connsiteY5" fmla="*/ 257734 h 970615"/>
                  <a:gd name="connsiteX6" fmla="*/ 470637 w 920942"/>
                  <a:gd name="connsiteY6" fmla="*/ 970615 h 970615"/>
                  <a:gd name="connsiteX7" fmla="*/ 179806 w 920942"/>
                  <a:gd name="connsiteY7" fmla="*/ 797966 h 970615"/>
                  <a:gd name="connsiteX0" fmla="*/ 179806 w 937852"/>
                  <a:gd name="connsiteY0" fmla="*/ 797966 h 970615"/>
                  <a:gd name="connsiteX1" fmla="*/ 0 w 937852"/>
                  <a:gd name="connsiteY1" fmla="*/ 0 h 970615"/>
                  <a:gd name="connsiteX2" fmla="*/ 490992 w 937852"/>
                  <a:gd name="connsiteY2" fmla="*/ 19212 h 970615"/>
                  <a:gd name="connsiteX3" fmla="*/ 929178 w 937852"/>
                  <a:gd name="connsiteY3" fmla="*/ 138094 h 970615"/>
                  <a:gd name="connsiteX4" fmla="*/ 773568 w 937852"/>
                  <a:gd name="connsiteY4" fmla="*/ 108019 h 970615"/>
                  <a:gd name="connsiteX5" fmla="*/ 561181 w 937852"/>
                  <a:gd name="connsiteY5" fmla="*/ 257734 h 970615"/>
                  <a:gd name="connsiteX6" fmla="*/ 470637 w 937852"/>
                  <a:gd name="connsiteY6" fmla="*/ 970615 h 970615"/>
                  <a:gd name="connsiteX7" fmla="*/ 179806 w 93785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85480 w 943616"/>
                  <a:gd name="connsiteY0" fmla="*/ 797966 h 970615"/>
                  <a:gd name="connsiteX1" fmla="*/ 5674 w 943616"/>
                  <a:gd name="connsiteY1" fmla="*/ 0 h 970615"/>
                  <a:gd name="connsiteX2" fmla="*/ 495819 w 943616"/>
                  <a:gd name="connsiteY2" fmla="*/ 28994 h 970615"/>
                  <a:gd name="connsiteX3" fmla="*/ 934947 w 943616"/>
                  <a:gd name="connsiteY3" fmla="*/ 123609 h 970615"/>
                  <a:gd name="connsiteX4" fmla="*/ 779242 w 943616"/>
                  <a:gd name="connsiteY4" fmla="*/ 108019 h 970615"/>
                  <a:gd name="connsiteX5" fmla="*/ 566855 w 943616"/>
                  <a:gd name="connsiteY5" fmla="*/ 257734 h 970615"/>
                  <a:gd name="connsiteX6" fmla="*/ 476311 w 943616"/>
                  <a:gd name="connsiteY6" fmla="*/ 970615 h 970615"/>
                  <a:gd name="connsiteX7" fmla="*/ 185480 w 943616"/>
                  <a:gd name="connsiteY7" fmla="*/ 797966 h 970615"/>
                  <a:gd name="connsiteX0" fmla="*/ 163978 w 922114"/>
                  <a:gd name="connsiteY0" fmla="*/ 780521 h 953170"/>
                  <a:gd name="connsiteX1" fmla="*/ 1665 w 922114"/>
                  <a:gd name="connsiteY1" fmla="*/ 1462 h 953170"/>
                  <a:gd name="connsiteX2" fmla="*/ 474317 w 922114"/>
                  <a:gd name="connsiteY2" fmla="*/ 11549 h 953170"/>
                  <a:gd name="connsiteX3" fmla="*/ 913445 w 922114"/>
                  <a:gd name="connsiteY3" fmla="*/ 106164 h 953170"/>
                  <a:gd name="connsiteX4" fmla="*/ 757740 w 922114"/>
                  <a:gd name="connsiteY4" fmla="*/ 90574 h 953170"/>
                  <a:gd name="connsiteX5" fmla="*/ 545353 w 922114"/>
                  <a:gd name="connsiteY5" fmla="*/ 240289 h 953170"/>
                  <a:gd name="connsiteX6" fmla="*/ 454809 w 922114"/>
                  <a:gd name="connsiteY6" fmla="*/ 953170 h 953170"/>
                  <a:gd name="connsiteX7" fmla="*/ 163978 w 922114"/>
                  <a:gd name="connsiteY7" fmla="*/ 780521 h 953170"/>
                  <a:gd name="connsiteX0" fmla="*/ 163978 w 922114"/>
                  <a:gd name="connsiteY0" fmla="*/ 789015 h 961664"/>
                  <a:gd name="connsiteX1" fmla="*/ 1665 w 922114"/>
                  <a:gd name="connsiteY1" fmla="*/ 9956 h 961664"/>
                  <a:gd name="connsiteX2" fmla="*/ 474317 w 922114"/>
                  <a:gd name="connsiteY2" fmla="*/ 20043 h 961664"/>
                  <a:gd name="connsiteX3" fmla="*/ 913445 w 922114"/>
                  <a:gd name="connsiteY3" fmla="*/ 114658 h 961664"/>
                  <a:gd name="connsiteX4" fmla="*/ 757740 w 922114"/>
                  <a:gd name="connsiteY4" fmla="*/ 99068 h 961664"/>
                  <a:gd name="connsiteX5" fmla="*/ 545353 w 922114"/>
                  <a:gd name="connsiteY5" fmla="*/ 248783 h 961664"/>
                  <a:gd name="connsiteX6" fmla="*/ 454809 w 922114"/>
                  <a:gd name="connsiteY6" fmla="*/ 961664 h 961664"/>
                  <a:gd name="connsiteX7" fmla="*/ 163978 w 922114"/>
                  <a:gd name="connsiteY7" fmla="*/ 789015 h 961664"/>
                  <a:gd name="connsiteX0" fmla="*/ 157848 w 915984"/>
                  <a:gd name="connsiteY0" fmla="*/ 783549 h 956198"/>
                  <a:gd name="connsiteX1" fmla="*/ 1742 w 915984"/>
                  <a:gd name="connsiteY1" fmla="*/ 13144 h 956198"/>
                  <a:gd name="connsiteX2" fmla="*/ 468187 w 915984"/>
                  <a:gd name="connsiteY2" fmla="*/ 14577 h 956198"/>
                  <a:gd name="connsiteX3" fmla="*/ 907315 w 915984"/>
                  <a:gd name="connsiteY3" fmla="*/ 109192 h 956198"/>
                  <a:gd name="connsiteX4" fmla="*/ 751610 w 915984"/>
                  <a:gd name="connsiteY4" fmla="*/ 93602 h 956198"/>
                  <a:gd name="connsiteX5" fmla="*/ 539223 w 915984"/>
                  <a:gd name="connsiteY5" fmla="*/ 243317 h 956198"/>
                  <a:gd name="connsiteX6" fmla="*/ 448679 w 915984"/>
                  <a:gd name="connsiteY6" fmla="*/ 956198 h 956198"/>
                  <a:gd name="connsiteX7" fmla="*/ 157848 w 915984"/>
                  <a:gd name="connsiteY7" fmla="*/ 783549 h 956198"/>
                  <a:gd name="connsiteX0" fmla="*/ 157848 w 915984"/>
                  <a:gd name="connsiteY0" fmla="*/ 793999 h 966648"/>
                  <a:gd name="connsiteX1" fmla="*/ 1742 w 915984"/>
                  <a:gd name="connsiteY1" fmla="*/ 23594 h 966648"/>
                  <a:gd name="connsiteX2" fmla="*/ 468187 w 915984"/>
                  <a:gd name="connsiteY2" fmla="*/ 25027 h 966648"/>
                  <a:gd name="connsiteX3" fmla="*/ 907315 w 915984"/>
                  <a:gd name="connsiteY3" fmla="*/ 119642 h 966648"/>
                  <a:gd name="connsiteX4" fmla="*/ 751610 w 915984"/>
                  <a:gd name="connsiteY4" fmla="*/ 104052 h 966648"/>
                  <a:gd name="connsiteX5" fmla="*/ 539223 w 915984"/>
                  <a:gd name="connsiteY5" fmla="*/ 253767 h 966648"/>
                  <a:gd name="connsiteX6" fmla="*/ 448679 w 915984"/>
                  <a:gd name="connsiteY6" fmla="*/ 966648 h 966648"/>
                  <a:gd name="connsiteX7" fmla="*/ 157848 w 915984"/>
                  <a:gd name="connsiteY7" fmla="*/ 793999 h 966648"/>
                  <a:gd name="connsiteX0" fmla="*/ 160615 w 918751"/>
                  <a:gd name="connsiteY0" fmla="*/ 793999 h 966648"/>
                  <a:gd name="connsiteX1" fmla="*/ 4509 w 918751"/>
                  <a:gd name="connsiteY1" fmla="*/ 23594 h 966648"/>
                  <a:gd name="connsiteX2" fmla="*/ 470954 w 918751"/>
                  <a:gd name="connsiteY2" fmla="*/ 25027 h 966648"/>
                  <a:gd name="connsiteX3" fmla="*/ 910082 w 918751"/>
                  <a:gd name="connsiteY3" fmla="*/ 119642 h 966648"/>
                  <a:gd name="connsiteX4" fmla="*/ 754377 w 918751"/>
                  <a:gd name="connsiteY4" fmla="*/ 104052 h 966648"/>
                  <a:gd name="connsiteX5" fmla="*/ 541990 w 918751"/>
                  <a:gd name="connsiteY5" fmla="*/ 253767 h 966648"/>
                  <a:gd name="connsiteX6" fmla="*/ 451446 w 918751"/>
                  <a:gd name="connsiteY6" fmla="*/ 966648 h 966648"/>
                  <a:gd name="connsiteX7" fmla="*/ 160615 w 918751"/>
                  <a:gd name="connsiteY7" fmla="*/ 793999 h 966648"/>
                  <a:gd name="connsiteX0" fmla="*/ 208368 w 966504"/>
                  <a:gd name="connsiteY0" fmla="*/ 793999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208368 w 966504"/>
                  <a:gd name="connsiteY8" fmla="*/ 793999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1026852"/>
                  <a:gd name="connsiteX1" fmla="*/ 21082 w 966504"/>
                  <a:gd name="connsiteY1" fmla="*/ 407406 h 1026852"/>
                  <a:gd name="connsiteX2" fmla="*/ 52262 w 966504"/>
                  <a:gd name="connsiteY2" fmla="*/ 23594 h 1026852"/>
                  <a:gd name="connsiteX3" fmla="*/ 518707 w 966504"/>
                  <a:gd name="connsiteY3" fmla="*/ 25027 h 1026852"/>
                  <a:gd name="connsiteX4" fmla="*/ 957835 w 966504"/>
                  <a:gd name="connsiteY4" fmla="*/ 119642 h 1026852"/>
                  <a:gd name="connsiteX5" fmla="*/ 802130 w 966504"/>
                  <a:gd name="connsiteY5" fmla="*/ 104052 h 1026852"/>
                  <a:gd name="connsiteX6" fmla="*/ 589743 w 966504"/>
                  <a:gd name="connsiteY6" fmla="*/ 253767 h 1026852"/>
                  <a:gd name="connsiteX7" fmla="*/ 605286 w 966504"/>
                  <a:gd name="connsiteY7" fmla="*/ 1026852 h 1026852"/>
                  <a:gd name="connsiteX8" fmla="*/ 113937 w 966504"/>
                  <a:gd name="connsiteY8" fmla="*/ 806688 h 1026852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76298"/>
                  <a:gd name="connsiteY0" fmla="*/ 806688 h 1037857"/>
                  <a:gd name="connsiteX1" fmla="*/ 21082 w 976298"/>
                  <a:gd name="connsiteY1" fmla="*/ 407406 h 1037857"/>
                  <a:gd name="connsiteX2" fmla="*/ 52262 w 976298"/>
                  <a:gd name="connsiteY2" fmla="*/ 23594 h 1037857"/>
                  <a:gd name="connsiteX3" fmla="*/ 518707 w 976298"/>
                  <a:gd name="connsiteY3" fmla="*/ 25027 h 1037857"/>
                  <a:gd name="connsiteX4" fmla="*/ 957835 w 976298"/>
                  <a:gd name="connsiteY4" fmla="*/ 119642 h 1037857"/>
                  <a:gd name="connsiteX5" fmla="*/ 824700 w 976298"/>
                  <a:gd name="connsiteY5" fmla="*/ 124558 h 1037857"/>
                  <a:gd name="connsiteX6" fmla="*/ 589743 w 976298"/>
                  <a:gd name="connsiteY6" fmla="*/ 253767 h 1037857"/>
                  <a:gd name="connsiteX7" fmla="*/ 611868 w 976298"/>
                  <a:gd name="connsiteY7" fmla="*/ 1037857 h 1037857"/>
                  <a:gd name="connsiteX8" fmla="*/ 113937 w 976298"/>
                  <a:gd name="connsiteY8" fmla="*/ 806688 h 1037857"/>
                  <a:gd name="connsiteX0" fmla="*/ 113937 w 994720"/>
                  <a:gd name="connsiteY0" fmla="*/ 806688 h 1037857"/>
                  <a:gd name="connsiteX1" fmla="*/ 21082 w 994720"/>
                  <a:gd name="connsiteY1" fmla="*/ 407406 h 1037857"/>
                  <a:gd name="connsiteX2" fmla="*/ 52262 w 994720"/>
                  <a:gd name="connsiteY2" fmla="*/ 23594 h 1037857"/>
                  <a:gd name="connsiteX3" fmla="*/ 518707 w 994720"/>
                  <a:gd name="connsiteY3" fmla="*/ 25027 h 1037857"/>
                  <a:gd name="connsiteX4" fmla="*/ 957835 w 994720"/>
                  <a:gd name="connsiteY4" fmla="*/ 119642 h 1037857"/>
                  <a:gd name="connsiteX5" fmla="*/ 892514 w 994720"/>
                  <a:gd name="connsiteY5" fmla="*/ 111302 h 1037857"/>
                  <a:gd name="connsiteX6" fmla="*/ 589743 w 994720"/>
                  <a:gd name="connsiteY6" fmla="*/ 253767 h 1037857"/>
                  <a:gd name="connsiteX7" fmla="*/ 611868 w 994720"/>
                  <a:gd name="connsiteY7" fmla="*/ 1037857 h 1037857"/>
                  <a:gd name="connsiteX8" fmla="*/ 113937 w 994720"/>
                  <a:gd name="connsiteY8" fmla="*/ 806688 h 1037857"/>
                  <a:gd name="connsiteX0" fmla="*/ 113937 w 1011597"/>
                  <a:gd name="connsiteY0" fmla="*/ 806688 h 1037857"/>
                  <a:gd name="connsiteX1" fmla="*/ 21082 w 1011597"/>
                  <a:gd name="connsiteY1" fmla="*/ 407406 h 1037857"/>
                  <a:gd name="connsiteX2" fmla="*/ 52262 w 1011597"/>
                  <a:gd name="connsiteY2" fmla="*/ 23594 h 1037857"/>
                  <a:gd name="connsiteX3" fmla="*/ 518707 w 1011597"/>
                  <a:gd name="connsiteY3" fmla="*/ 25027 h 1037857"/>
                  <a:gd name="connsiteX4" fmla="*/ 957835 w 1011597"/>
                  <a:gd name="connsiteY4" fmla="*/ 119642 h 1037857"/>
                  <a:gd name="connsiteX5" fmla="*/ 927688 w 1011597"/>
                  <a:gd name="connsiteY5" fmla="*/ 120145 h 1037857"/>
                  <a:gd name="connsiteX6" fmla="*/ 589743 w 1011597"/>
                  <a:gd name="connsiteY6" fmla="*/ 253767 h 1037857"/>
                  <a:gd name="connsiteX7" fmla="*/ 611868 w 1011597"/>
                  <a:gd name="connsiteY7" fmla="*/ 1037857 h 1037857"/>
                  <a:gd name="connsiteX8" fmla="*/ 113937 w 1011597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946499"/>
                  <a:gd name="connsiteY0" fmla="*/ 806688 h 1037857"/>
                  <a:gd name="connsiteX1" fmla="*/ 21082 w 946499"/>
                  <a:gd name="connsiteY1" fmla="*/ 407406 h 1037857"/>
                  <a:gd name="connsiteX2" fmla="*/ 52262 w 946499"/>
                  <a:gd name="connsiteY2" fmla="*/ 23594 h 1037857"/>
                  <a:gd name="connsiteX3" fmla="*/ 518707 w 946499"/>
                  <a:gd name="connsiteY3" fmla="*/ 25027 h 1037857"/>
                  <a:gd name="connsiteX4" fmla="*/ 946499 w 946499"/>
                  <a:gd name="connsiteY4" fmla="*/ 117137 h 1037857"/>
                  <a:gd name="connsiteX5" fmla="*/ 589743 w 946499"/>
                  <a:gd name="connsiteY5" fmla="*/ 253767 h 1037857"/>
                  <a:gd name="connsiteX6" fmla="*/ 611868 w 946499"/>
                  <a:gd name="connsiteY6" fmla="*/ 1037857 h 1037857"/>
                  <a:gd name="connsiteX7" fmla="*/ 113937 w 946499"/>
                  <a:gd name="connsiteY7" fmla="*/ 806688 h 103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6499" h="1037857">
                    <a:moveTo>
                      <a:pt x="113937" y="806688"/>
                    </a:moveTo>
                    <a:cubicBezTo>
                      <a:pt x="92026" y="788244"/>
                      <a:pt x="47100" y="535807"/>
                      <a:pt x="21082" y="407406"/>
                    </a:cubicBezTo>
                    <a:cubicBezTo>
                      <a:pt x="-4936" y="279005"/>
                      <a:pt x="-18715" y="84205"/>
                      <a:pt x="52262" y="23594"/>
                    </a:cubicBezTo>
                    <a:cubicBezTo>
                      <a:pt x="105731" y="-20705"/>
                      <a:pt x="457813" y="7815"/>
                      <a:pt x="518707" y="25027"/>
                    </a:cubicBezTo>
                    <a:cubicBezTo>
                      <a:pt x="667747" y="40618"/>
                      <a:pt x="934660" y="79014"/>
                      <a:pt x="946499" y="117137"/>
                    </a:cubicBezTo>
                    <a:cubicBezTo>
                      <a:pt x="939611" y="72906"/>
                      <a:pt x="622456" y="104403"/>
                      <a:pt x="589743" y="253767"/>
                    </a:cubicBezTo>
                    <a:cubicBezTo>
                      <a:pt x="543237" y="387250"/>
                      <a:pt x="711167" y="990334"/>
                      <a:pt x="611868" y="1037857"/>
                    </a:cubicBezTo>
                    <a:cubicBezTo>
                      <a:pt x="502514" y="922809"/>
                      <a:pt x="135848" y="825132"/>
                      <a:pt x="113937" y="806688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CF2EAE-0E48-4141-955C-D34DBD77D0EB}"/>
              </a:ext>
            </a:extLst>
          </p:cNvPr>
          <p:cNvCxnSpPr/>
          <p:nvPr/>
        </p:nvCxnSpPr>
        <p:spPr>
          <a:xfrm>
            <a:off x="5737764" y="41133"/>
            <a:ext cx="0" cy="448438"/>
          </a:xfrm>
          <a:prstGeom prst="line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08F6A7D-CD5A-44D7-9B23-8302550AB008}"/>
              </a:ext>
            </a:extLst>
          </p:cNvPr>
          <p:cNvSpPr/>
          <p:nvPr/>
        </p:nvSpPr>
        <p:spPr>
          <a:xfrm>
            <a:off x="5188181" y="341035"/>
            <a:ext cx="1099168" cy="223384"/>
          </a:xfrm>
          <a:custGeom>
            <a:avLst/>
            <a:gdLst>
              <a:gd name="connsiteX0" fmla="*/ 0 w 1099167"/>
              <a:gd name="connsiteY0" fmla="*/ 54542 h 109083"/>
              <a:gd name="connsiteX1" fmla="*/ 549584 w 1099167"/>
              <a:gd name="connsiteY1" fmla="*/ 0 h 109083"/>
              <a:gd name="connsiteX2" fmla="*/ 1099168 w 1099167"/>
              <a:gd name="connsiteY2" fmla="*/ 54542 h 109083"/>
              <a:gd name="connsiteX3" fmla="*/ 549584 w 1099167"/>
              <a:gd name="connsiteY3" fmla="*/ 109084 h 109083"/>
              <a:gd name="connsiteX4" fmla="*/ 0 w 1099167"/>
              <a:gd name="connsiteY4" fmla="*/ 54542 h 109083"/>
              <a:gd name="connsiteX0" fmla="*/ 0 w 1099168"/>
              <a:gd name="connsiteY0" fmla="*/ 168842 h 223384"/>
              <a:gd name="connsiteX1" fmla="*/ 549584 w 1099168"/>
              <a:gd name="connsiteY1" fmla="*/ 0 h 223384"/>
              <a:gd name="connsiteX2" fmla="*/ 1099168 w 1099168"/>
              <a:gd name="connsiteY2" fmla="*/ 168842 h 223384"/>
              <a:gd name="connsiteX3" fmla="*/ 549584 w 1099168"/>
              <a:gd name="connsiteY3" fmla="*/ 223384 h 223384"/>
              <a:gd name="connsiteX4" fmla="*/ 0 w 1099168"/>
              <a:gd name="connsiteY4" fmla="*/ 168842 h 22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168" h="223384">
                <a:moveTo>
                  <a:pt x="0" y="168842"/>
                </a:moveTo>
                <a:cubicBezTo>
                  <a:pt x="0" y="131611"/>
                  <a:pt x="246057" y="0"/>
                  <a:pt x="549584" y="0"/>
                </a:cubicBezTo>
                <a:cubicBezTo>
                  <a:pt x="853111" y="0"/>
                  <a:pt x="1099168" y="138719"/>
                  <a:pt x="1099168" y="168842"/>
                </a:cubicBezTo>
                <a:cubicBezTo>
                  <a:pt x="1099168" y="198965"/>
                  <a:pt x="853111" y="223384"/>
                  <a:pt x="549584" y="223384"/>
                </a:cubicBezTo>
                <a:cubicBezTo>
                  <a:pt x="246057" y="223384"/>
                  <a:pt x="0" y="206073"/>
                  <a:pt x="0" y="1688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CA00-7348-4A19-8397-0314C6013E0C}"/>
              </a:ext>
            </a:extLst>
          </p:cNvPr>
          <p:cNvSpPr/>
          <p:nvPr/>
        </p:nvSpPr>
        <p:spPr>
          <a:xfrm>
            <a:off x="9682828" y="3563627"/>
            <a:ext cx="1707744" cy="542071"/>
          </a:xfrm>
          <a:custGeom>
            <a:avLst/>
            <a:gdLst>
              <a:gd name="connsiteX0" fmla="*/ 0 w 942551"/>
              <a:gd name="connsiteY0" fmla="*/ 0 h 245864"/>
              <a:gd name="connsiteX1" fmla="*/ 942551 w 942551"/>
              <a:gd name="connsiteY1" fmla="*/ 0 h 245864"/>
              <a:gd name="connsiteX2" fmla="*/ 942551 w 942551"/>
              <a:gd name="connsiteY2" fmla="*/ 245864 h 245864"/>
              <a:gd name="connsiteX3" fmla="*/ 0 w 942551"/>
              <a:gd name="connsiteY3" fmla="*/ 245864 h 245864"/>
              <a:gd name="connsiteX4" fmla="*/ 0 w 942551"/>
              <a:gd name="connsiteY4" fmla="*/ 0 h 245864"/>
              <a:gd name="connsiteX0" fmla="*/ 0 w 1479579"/>
              <a:gd name="connsiteY0" fmla="*/ 0 h 507121"/>
              <a:gd name="connsiteX1" fmla="*/ 1479579 w 1479579"/>
              <a:gd name="connsiteY1" fmla="*/ 261257 h 507121"/>
              <a:gd name="connsiteX2" fmla="*/ 1479579 w 1479579"/>
              <a:gd name="connsiteY2" fmla="*/ 507121 h 507121"/>
              <a:gd name="connsiteX3" fmla="*/ 537028 w 1479579"/>
              <a:gd name="connsiteY3" fmla="*/ 507121 h 507121"/>
              <a:gd name="connsiteX4" fmla="*/ 0 w 1479579"/>
              <a:gd name="connsiteY4" fmla="*/ 0 h 507121"/>
              <a:gd name="connsiteX0" fmla="*/ 101601 w 1581180"/>
              <a:gd name="connsiteY0" fmla="*/ 0 h 507121"/>
              <a:gd name="connsiteX1" fmla="*/ 1581180 w 1581180"/>
              <a:gd name="connsiteY1" fmla="*/ 261257 h 507121"/>
              <a:gd name="connsiteX2" fmla="*/ 1581180 w 1581180"/>
              <a:gd name="connsiteY2" fmla="*/ 507121 h 507121"/>
              <a:gd name="connsiteX3" fmla="*/ 0 w 1581180"/>
              <a:gd name="connsiteY3" fmla="*/ 231349 h 507121"/>
              <a:gd name="connsiteX4" fmla="*/ 101601 w 1581180"/>
              <a:gd name="connsiteY4" fmla="*/ 0 h 507121"/>
              <a:gd name="connsiteX0" fmla="*/ 101601 w 1581180"/>
              <a:gd name="connsiteY0" fmla="*/ 0 h 521635"/>
              <a:gd name="connsiteX1" fmla="*/ 1581180 w 1581180"/>
              <a:gd name="connsiteY1" fmla="*/ 261257 h 521635"/>
              <a:gd name="connsiteX2" fmla="*/ 1566666 w 1581180"/>
              <a:gd name="connsiteY2" fmla="*/ 521635 h 521635"/>
              <a:gd name="connsiteX3" fmla="*/ 0 w 1581180"/>
              <a:gd name="connsiteY3" fmla="*/ 231349 h 521635"/>
              <a:gd name="connsiteX4" fmla="*/ 101601 w 1581180"/>
              <a:gd name="connsiteY4" fmla="*/ 0 h 521635"/>
              <a:gd name="connsiteX0" fmla="*/ 72572 w 1552151"/>
              <a:gd name="connsiteY0" fmla="*/ 0 h 521635"/>
              <a:gd name="connsiteX1" fmla="*/ 1552151 w 1552151"/>
              <a:gd name="connsiteY1" fmla="*/ 261257 h 521635"/>
              <a:gd name="connsiteX2" fmla="*/ 1537637 w 1552151"/>
              <a:gd name="connsiteY2" fmla="*/ 521635 h 521635"/>
              <a:gd name="connsiteX3" fmla="*/ 0 w 1552151"/>
              <a:gd name="connsiteY3" fmla="*/ 231349 h 521635"/>
              <a:gd name="connsiteX4" fmla="*/ 72572 w 1552151"/>
              <a:gd name="connsiteY4" fmla="*/ 0 h 521635"/>
              <a:gd name="connsiteX0" fmla="*/ 43543 w 1523122"/>
              <a:gd name="connsiteY0" fmla="*/ 0 h 521635"/>
              <a:gd name="connsiteX1" fmla="*/ 1523122 w 1523122"/>
              <a:gd name="connsiteY1" fmla="*/ 261257 h 521635"/>
              <a:gd name="connsiteX2" fmla="*/ 1508608 w 1523122"/>
              <a:gd name="connsiteY2" fmla="*/ 521635 h 521635"/>
              <a:gd name="connsiteX3" fmla="*/ 0 w 1523122"/>
              <a:gd name="connsiteY3" fmla="*/ 231349 h 521635"/>
              <a:gd name="connsiteX4" fmla="*/ 43543 w 1523122"/>
              <a:gd name="connsiteY4" fmla="*/ 0 h 521635"/>
              <a:gd name="connsiteX0" fmla="*/ 43543 w 1541946"/>
              <a:gd name="connsiteY0" fmla="*/ 0 h 497822"/>
              <a:gd name="connsiteX1" fmla="*/ 1523122 w 1541946"/>
              <a:gd name="connsiteY1" fmla="*/ 261257 h 497822"/>
              <a:gd name="connsiteX2" fmla="*/ 1541946 w 1541946"/>
              <a:gd name="connsiteY2" fmla="*/ 497822 h 497822"/>
              <a:gd name="connsiteX3" fmla="*/ 0 w 1541946"/>
              <a:gd name="connsiteY3" fmla="*/ 231349 h 497822"/>
              <a:gd name="connsiteX4" fmla="*/ 43543 w 1541946"/>
              <a:gd name="connsiteY4" fmla="*/ 0 h 497822"/>
              <a:gd name="connsiteX0" fmla="*/ 5443 w 1503846"/>
              <a:gd name="connsiteY0" fmla="*/ 0 h 497822"/>
              <a:gd name="connsiteX1" fmla="*/ 1485022 w 1503846"/>
              <a:gd name="connsiteY1" fmla="*/ 261257 h 497822"/>
              <a:gd name="connsiteX2" fmla="*/ 1503846 w 1503846"/>
              <a:gd name="connsiteY2" fmla="*/ 497822 h 497822"/>
              <a:gd name="connsiteX3" fmla="*/ 0 w 1503846"/>
              <a:gd name="connsiteY3" fmla="*/ 212299 h 497822"/>
              <a:gd name="connsiteX4" fmla="*/ 5443 w 1503846"/>
              <a:gd name="connsiteY4" fmla="*/ 0 h 497822"/>
              <a:gd name="connsiteX0" fmla="*/ 14968 w 1503846"/>
              <a:gd name="connsiteY0" fmla="*/ 0 h 500203"/>
              <a:gd name="connsiteX1" fmla="*/ 1485022 w 1503846"/>
              <a:gd name="connsiteY1" fmla="*/ 263638 h 500203"/>
              <a:gd name="connsiteX2" fmla="*/ 1503846 w 1503846"/>
              <a:gd name="connsiteY2" fmla="*/ 500203 h 500203"/>
              <a:gd name="connsiteX3" fmla="*/ 0 w 1503846"/>
              <a:gd name="connsiteY3" fmla="*/ 214680 h 500203"/>
              <a:gd name="connsiteX4" fmla="*/ 14968 w 1503846"/>
              <a:gd name="connsiteY4" fmla="*/ 0 h 500203"/>
              <a:gd name="connsiteX0" fmla="*/ 94414 w 1503846"/>
              <a:gd name="connsiteY0" fmla="*/ 0 h 504636"/>
              <a:gd name="connsiteX1" fmla="*/ 1485022 w 1503846"/>
              <a:gd name="connsiteY1" fmla="*/ 268071 h 504636"/>
              <a:gd name="connsiteX2" fmla="*/ 1503846 w 1503846"/>
              <a:gd name="connsiteY2" fmla="*/ 504636 h 504636"/>
              <a:gd name="connsiteX3" fmla="*/ 0 w 1503846"/>
              <a:gd name="connsiteY3" fmla="*/ 219113 h 504636"/>
              <a:gd name="connsiteX4" fmla="*/ 94414 w 1503846"/>
              <a:gd name="connsiteY4" fmla="*/ 0 h 504636"/>
              <a:gd name="connsiteX0" fmla="*/ 14968 w 1424400"/>
              <a:gd name="connsiteY0" fmla="*/ 0 h 504636"/>
              <a:gd name="connsiteX1" fmla="*/ 1405576 w 1424400"/>
              <a:gd name="connsiteY1" fmla="*/ 268071 h 504636"/>
              <a:gd name="connsiteX2" fmla="*/ 1424400 w 1424400"/>
              <a:gd name="connsiteY2" fmla="*/ 504636 h 504636"/>
              <a:gd name="connsiteX3" fmla="*/ 0 w 1424400"/>
              <a:gd name="connsiteY3" fmla="*/ 192511 h 504636"/>
              <a:gd name="connsiteX4" fmla="*/ 14968 w 1424400"/>
              <a:gd name="connsiteY4" fmla="*/ 0 h 50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400" h="504636">
                <a:moveTo>
                  <a:pt x="14968" y="0"/>
                </a:moveTo>
                <a:lnTo>
                  <a:pt x="1405576" y="268071"/>
                </a:lnTo>
                <a:lnTo>
                  <a:pt x="1424400" y="504636"/>
                </a:lnTo>
                <a:lnTo>
                  <a:pt x="0" y="192511"/>
                </a:lnTo>
                <a:lnTo>
                  <a:pt x="1496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8E46F5-9DA7-44C5-B0AD-A07C61518030}"/>
              </a:ext>
            </a:extLst>
          </p:cNvPr>
          <p:cNvSpPr/>
          <p:nvPr/>
        </p:nvSpPr>
        <p:spPr>
          <a:xfrm>
            <a:off x="9753060" y="3619785"/>
            <a:ext cx="152718" cy="273560"/>
          </a:xfrm>
          <a:custGeom>
            <a:avLst/>
            <a:gdLst>
              <a:gd name="connsiteX0" fmla="*/ 0 w 45719"/>
              <a:gd name="connsiteY0" fmla="*/ 0 h 202123"/>
              <a:gd name="connsiteX1" fmla="*/ 45719 w 45719"/>
              <a:gd name="connsiteY1" fmla="*/ 0 h 202123"/>
              <a:gd name="connsiteX2" fmla="*/ 45719 w 45719"/>
              <a:gd name="connsiteY2" fmla="*/ 202123 h 202123"/>
              <a:gd name="connsiteX3" fmla="*/ 0 w 45719"/>
              <a:gd name="connsiteY3" fmla="*/ 202123 h 202123"/>
              <a:gd name="connsiteX4" fmla="*/ 0 w 45719"/>
              <a:gd name="connsiteY4" fmla="*/ 0 h 202123"/>
              <a:gd name="connsiteX0" fmla="*/ 368618 w 414337"/>
              <a:gd name="connsiteY0" fmla="*/ 0 h 214312"/>
              <a:gd name="connsiteX1" fmla="*/ 0 w 414337"/>
              <a:gd name="connsiteY1" fmla="*/ 214312 h 214312"/>
              <a:gd name="connsiteX2" fmla="*/ 414337 w 414337"/>
              <a:gd name="connsiteY2" fmla="*/ 202123 h 214312"/>
              <a:gd name="connsiteX3" fmla="*/ 368618 w 414337"/>
              <a:gd name="connsiteY3" fmla="*/ 202123 h 214312"/>
              <a:gd name="connsiteX4" fmla="*/ 368618 w 414337"/>
              <a:gd name="connsiteY4" fmla="*/ 0 h 214312"/>
              <a:gd name="connsiteX0" fmla="*/ 382906 w 382906"/>
              <a:gd name="connsiteY0" fmla="*/ 0 h 454536"/>
              <a:gd name="connsiteX1" fmla="*/ 14288 w 382906"/>
              <a:gd name="connsiteY1" fmla="*/ 214312 h 454536"/>
              <a:gd name="connsiteX2" fmla="*/ 0 w 382906"/>
              <a:gd name="connsiteY2" fmla="*/ 454536 h 454536"/>
              <a:gd name="connsiteX3" fmla="*/ 382906 w 382906"/>
              <a:gd name="connsiteY3" fmla="*/ 202123 h 454536"/>
              <a:gd name="connsiteX4" fmla="*/ 382906 w 382906"/>
              <a:gd name="connsiteY4" fmla="*/ 0 h 454536"/>
              <a:gd name="connsiteX0" fmla="*/ 368618 w 368618"/>
              <a:gd name="connsiteY0" fmla="*/ 0 h 441836"/>
              <a:gd name="connsiteX1" fmla="*/ 0 w 368618"/>
              <a:gd name="connsiteY1" fmla="*/ 214312 h 441836"/>
              <a:gd name="connsiteX2" fmla="*/ 4762 w 368618"/>
              <a:gd name="connsiteY2" fmla="*/ 441836 h 441836"/>
              <a:gd name="connsiteX3" fmla="*/ 368618 w 368618"/>
              <a:gd name="connsiteY3" fmla="*/ 202123 h 441836"/>
              <a:gd name="connsiteX4" fmla="*/ 368618 w 368618"/>
              <a:gd name="connsiteY4" fmla="*/ 0 h 441836"/>
              <a:gd name="connsiteX0" fmla="*/ 368618 w 368618"/>
              <a:gd name="connsiteY0" fmla="*/ 0 h 346586"/>
              <a:gd name="connsiteX1" fmla="*/ 0 w 368618"/>
              <a:gd name="connsiteY1" fmla="*/ 214312 h 346586"/>
              <a:gd name="connsiteX2" fmla="*/ 328612 w 368618"/>
              <a:gd name="connsiteY2" fmla="*/ 346586 h 346586"/>
              <a:gd name="connsiteX3" fmla="*/ 368618 w 368618"/>
              <a:gd name="connsiteY3" fmla="*/ 202123 h 346586"/>
              <a:gd name="connsiteX4" fmla="*/ 368618 w 368618"/>
              <a:gd name="connsiteY4" fmla="*/ 0 h 346586"/>
              <a:gd name="connsiteX0" fmla="*/ 165418 w 165418"/>
              <a:gd name="connsiteY0" fmla="*/ 0 h 346586"/>
              <a:gd name="connsiteX1" fmla="*/ 0 w 165418"/>
              <a:gd name="connsiteY1" fmla="*/ 125412 h 346586"/>
              <a:gd name="connsiteX2" fmla="*/ 125412 w 165418"/>
              <a:gd name="connsiteY2" fmla="*/ 346586 h 346586"/>
              <a:gd name="connsiteX3" fmla="*/ 165418 w 165418"/>
              <a:gd name="connsiteY3" fmla="*/ 202123 h 346586"/>
              <a:gd name="connsiteX4" fmla="*/ 165418 w 165418"/>
              <a:gd name="connsiteY4" fmla="*/ 0 h 346586"/>
              <a:gd name="connsiteX0" fmla="*/ 165418 w 165418"/>
              <a:gd name="connsiteY0" fmla="*/ 0 h 302136"/>
              <a:gd name="connsiteX1" fmla="*/ 0 w 165418"/>
              <a:gd name="connsiteY1" fmla="*/ 125412 h 302136"/>
              <a:gd name="connsiteX2" fmla="*/ 4762 w 165418"/>
              <a:gd name="connsiteY2" fmla="*/ 302136 h 302136"/>
              <a:gd name="connsiteX3" fmla="*/ 165418 w 165418"/>
              <a:gd name="connsiteY3" fmla="*/ 202123 h 302136"/>
              <a:gd name="connsiteX4" fmla="*/ 165418 w 165418"/>
              <a:gd name="connsiteY4" fmla="*/ 0 h 302136"/>
              <a:gd name="connsiteX0" fmla="*/ 160656 w 160656"/>
              <a:gd name="connsiteY0" fmla="*/ 0 h 302136"/>
              <a:gd name="connsiteX1" fmla="*/ 26988 w 160656"/>
              <a:gd name="connsiteY1" fmla="*/ 84137 h 302136"/>
              <a:gd name="connsiteX2" fmla="*/ 0 w 160656"/>
              <a:gd name="connsiteY2" fmla="*/ 302136 h 302136"/>
              <a:gd name="connsiteX3" fmla="*/ 160656 w 160656"/>
              <a:gd name="connsiteY3" fmla="*/ 202123 h 302136"/>
              <a:gd name="connsiteX4" fmla="*/ 160656 w 160656"/>
              <a:gd name="connsiteY4" fmla="*/ 0 h 302136"/>
              <a:gd name="connsiteX0" fmla="*/ 144781 w 144781"/>
              <a:gd name="connsiteY0" fmla="*/ 0 h 302136"/>
              <a:gd name="connsiteX1" fmla="*/ 11113 w 144781"/>
              <a:gd name="connsiteY1" fmla="*/ 84137 h 302136"/>
              <a:gd name="connsiteX2" fmla="*/ 0 w 144781"/>
              <a:gd name="connsiteY2" fmla="*/ 302136 h 302136"/>
              <a:gd name="connsiteX3" fmla="*/ 144781 w 144781"/>
              <a:gd name="connsiteY3" fmla="*/ 202123 h 302136"/>
              <a:gd name="connsiteX4" fmla="*/ 144781 w 144781"/>
              <a:gd name="connsiteY4" fmla="*/ 0 h 302136"/>
              <a:gd name="connsiteX0" fmla="*/ 140019 w 140019"/>
              <a:gd name="connsiteY0" fmla="*/ 0 h 294992"/>
              <a:gd name="connsiteX1" fmla="*/ 6351 w 140019"/>
              <a:gd name="connsiteY1" fmla="*/ 84137 h 294992"/>
              <a:gd name="connsiteX2" fmla="*/ 0 w 140019"/>
              <a:gd name="connsiteY2" fmla="*/ 294992 h 294992"/>
              <a:gd name="connsiteX3" fmla="*/ 140019 w 140019"/>
              <a:gd name="connsiteY3" fmla="*/ 202123 h 294992"/>
              <a:gd name="connsiteX4" fmla="*/ 140019 w 140019"/>
              <a:gd name="connsiteY4" fmla="*/ 0 h 294992"/>
              <a:gd name="connsiteX0" fmla="*/ 156688 w 156688"/>
              <a:gd name="connsiteY0" fmla="*/ 0 h 290229"/>
              <a:gd name="connsiteX1" fmla="*/ 6351 w 156688"/>
              <a:gd name="connsiteY1" fmla="*/ 79374 h 290229"/>
              <a:gd name="connsiteX2" fmla="*/ 0 w 156688"/>
              <a:gd name="connsiteY2" fmla="*/ 290229 h 290229"/>
              <a:gd name="connsiteX3" fmla="*/ 140019 w 156688"/>
              <a:gd name="connsiteY3" fmla="*/ 197360 h 290229"/>
              <a:gd name="connsiteX4" fmla="*/ 156688 w 156688"/>
              <a:gd name="connsiteY4" fmla="*/ 0 h 290229"/>
              <a:gd name="connsiteX0" fmla="*/ 159069 w 159069"/>
              <a:gd name="connsiteY0" fmla="*/ 0 h 283085"/>
              <a:gd name="connsiteX1" fmla="*/ 6351 w 159069"/>
              <a:gd name="connsiteY1" fmla="*/ 72230 h 283085"/>
              <a:gd name="connsiteX2" fmla="*/ 0 w 159069"/>
              <a:gd name="connsiteY2" fmla="*/ 283085 h 283085"/>
              <a:gd name="connsiteX3" fmla="*/ 140019 w 159069"/>
              <a:gd name="connsiteY3" fmla="*/ 190216 h 283085"/>
              <a:gd name="connsiteX4" fmla="*/ 159069 w 159069"/>
              <a:gd name="connsiteY4" fmla="*/ 0 h 283085"/>
              <a:gd name="connsiteX0" fmla="*/ 152718 w 152718"/>
              <a:gd name="connsiteY0" fmla="*/ 0 h 273560"/>
              <a:gd name="connsiteX1" fmla="*/ 0 w 152718"/>
              <a:gd name="connsiteY1" fmla="*/ 72230 h 273560"/>
              <a:gd name="connsiteX2" fmla="*/ 5556 w 152718"/>
              <a:gd name="connsiteY2" fmla="*/ 273560 h 273560"/>
              <a:gd name="connsiteX3" fmla="*/ 133668 w 152718"/>
              <a:gd name="connsiteY3" fmla="*/ 190216 h 273560"/>
              <a:gd name="connsiteX4" fmla="*/ 152718 w 152718"/>
              <a:gd name="connsiteY4" fmla="*/ 0 h 27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718" h="273560">
                <a:moveTo>
                  <a:pt x="152718" y="0"/>
                </a:moveTo>
                <a:lnTo>
                  <a:pt x="0" y="72230"/>
                </a:lnTo>
                <a:lnTo>
                  <a:pt x="5556" y="273560"/>
                </a:lnTo>
                <a:lnTo>
                  <a:pt x="133668" y="190216"/>
                </a:lnTo>
                <a:lnTo>
                  <a:pt x="15271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52D60B-6CE0-415A-9A44-ED3D000E5004}"/>
              </a:ext>
            </a:extLst>
          </p:cNvPr>
          <p:cNvGrpSpPr/>
          <p:nvPr/>
        </p:nvGrpSpPr>
        <p:grpSpPr>
          <a:xfrm>
            <a:off x="9221943" y="3073519"/>
            <a:ext cx="2166247" cy="1443329"/>
            <a:chOff x="9221943" y="3073519"/>
            <a:chExt cx="2166247" cy="14433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B54042-445E-4210-B881-012D92944B6D}"/>
                </a:ext>
              </a:extLst>
            </p:cNvPr>
            <p:cNvSpPr/>
            <p:nvPr/>
          </p:nvSpPr>
          <p:spPr>
            <a:xfrm>
              <a:off x="11019075" y="3871743"/>
              <a:ext cx="369115" cy="443379"/>
            </a:xfrm>
            <a:custGeom>
              <a:avLst/>
              <a:gdLst>
                <a:gd name="connsiteX0" fmla="*/ 0 w 495452"/>
                <a:gd name="connsiteY0" fmla="*/ 0 h 260817"/>
                <a:gd name="connsiteX1" fmla="*/ 495452 w 495452"/>
                <a:gd name="connsiteY1" fmla="*/ 0 h 260817"/>
                <a:gd name="connsiteX2" fmla="*/ 495452 w 495452"/>
                <a:gd name="connsiteY2" fmla="*/ 260817 h 260817"/>
                <a:gd name="connsiteX3" fmla="*/ 0 w 495452"/>
                <a:gd name="connsiteY3" fmla="*/ 260817 h 260817"/>
                <a:gd name="connsiteX4" fmla="*/ 0 w 495452"/>
                <a:gd name="connsiteY4" fmla="*/ 0 h 260817"/>
                <a:gd name="connsiteX0" fmla="*/ 0 w 495452"/>
                <a:gd name="connsiteY0" fmla="*/ 166687 h 427504"/>
                <a:gd name="connsiteX1" fmla="*/ 447827 w 495452"/>
                <a:gd name="connsiteY1" fmla="*/ 0 h 427504"/>
                <a:gd name="connsiteX2" fmla="*/ 495452 w 495452"/>
                <a:gd name="connsiteY2" fmla="*/ 427504 h 427504"/>
                <a:gd name="connsiteX3" fmla="*/ 0 w 495452"/>
                <a:gd name="connsiteY3" fmla="*/ 427504 h 427504"/>
                <a:gd name="connsiteX4" fmla="*/ 0 w 495452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46529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32241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0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23812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13217"/>
                <a:gd name="connsiteX1" fmla="*/ 447827 w 457352"/>
                <a:gd name="connsiteY1" fmla="*/ 0 h 413217"/>
                <a:gd name="connsiteX2" fmla="*/ 457352 w 457352"/>
                <a:gd name="connsiteY2" fmla="*/ 222716 h 413217"/>
                <a:gd name="connsiteX3" fmla="*/ 19049 w 457352"/>
                <a:gd name="connsiteY3" fmla="*/ 413217 h 413217"/>
                <a:gd name="connsiteX4" fmla="*/ 0 w 457352"/>
                <a:gd name="connsiteY4" fmla="*/ 166687 h 413217"/>
                <a:gd name="connsiteX0" fmla="*/ 0 w 485927"/>
                <a:gd name="connsiteY0" fmla="*/ 109537 h 413217"/>
                <a:gd name="connsiteX1" fmla="*/ 476402 w 485927"/>
                <a:gd name="connsiteY1" fmla="*/ 0 h 413217"/>
                <a:gd name="connsiteX2" fmla="*/ 485927 w 485927"/>
                <a:gd name="connsiteY2" fmla="*/ 222716 h 413217"/>
                <a:gd name="connsiteX3" fmla="*/ 47624 w 485927"/>
                <a:gd name="connsiteY3" fmla="*/ 413217 h 413217"/>
                <a:gd name="connsiteX4" fmla="*/ 0 w 485927"/>
                <a:gd name="connsiteY4" fmla="*/ 109537 h 413217"/>
                <a:gd name="connsiteX0" fmla="*/ 0 w 485927"/>
                <a:gd name="connsiteY0" fmla="*/ 109537 h 365592"/>
                <a:gd name="connsiteX1" fmla="*/ 476402 w 485927"/>
                <a:gd name="connsiteY1" fmla="*/ 0 h 365592"/>
                <a:gd name="connsiteX2" fmla="*/ 485927 w 485927"/>
                <a:gd name="connsiteY2" fmla="*/ 222716 h 365592"/>
                <a:gd name="connsiteX3" fmla="*/ 23811 w 485927"/>
                <a:gd name="connsiteY3" fmla="*/ 365592 h 365592"/>
                <a:gd name="connsiteX4" fmla="*/ 0 w 485927"/>
                <a:gd name="connsiteY4" fmla="*/ 109537 h 365592"/>
                <a:gd name="connsiteX0" fmla="*/ 0 w 485927"/>
                <a:gd name="connsiteY0" fmla="*/ 109537 h 356067"/>
                <a:gd name="connsiteX1" fmla="*/ 476402 w 485927"/>
                <a:gd name="connsiteY1" fmla="*/ 0 h 356067"/>
                <a:gd name="connsiteX2" fmla="*/ 485927 w 485927"/>
                <a:gd name="connsiteY2" fmla="*/ 222716 h 356067"/>
                <a:gd name="connsiteX3" fmla="*/ 23811 w 485927"/>
                <a:gd name="connsiteY3" fmla="*/ 356067 h 356067"/>
                <a:gd name="connsiteX4" fmla="*/ 0 w 485927"/>
                <a:gd name="connsiteY4" fmla="*/ 109537 h 356067"/>
                <a:gd name="connsiteX0" fmla="*/ 0 w 523540"/>
                <a:gd name="connsiteY0" fmla="*/ 219074 h 356067"/>
                <a:gd name="connsiteX1" fmla="*/ 514015 w 523540"/>
                <a:gd name="connsiteY1" fmla="*/ 0 h 356067"/>
                <a:gd name="connsiteX2" fmla="*/ 523540 w 523540"/>
                <a:gd name="connsiteY2" fmla="*/ 222716 h 356067"/>
                <a:gd name="connsiteX3" fmla="*/ 61424 w 523540"/>
                <a:gd name="connsiteY3" fmla="*/ 356067 h 356067"/>
                <a:gd name="connsiteX4" fmla="*/ 0 w 523540"/>
                <a:gd name="connsiteY4" fmla="*/ 219074 h 356067"/>
                <a:gd name="connsiteX0" fmla="*/ 0 w 523540"/>
                <a:gd name="connsiteY0" fmla="*/ 219074 h 451317"/>
                <a:gd name="connsiteX1" fmla="*/ 514015 w 523540"/>
                <a:gd name="connsiteY1" fmla="*/ 0 h 451317"/>
                <a:gd name="connsiteX2" fmla="*/ 523540 w 523540"/>
                <a:gd name="connsiteY2" fmla="*/ 222716 h 451317"/>
                <a:gd name="connsiteX3" fmla="*/ 30080 w 523540"/>
                <a:gd name="connsiteY3" fmla="*/ 451317 h 451317"/>
                <a:gd name="connsiteX4" fmla="*/ 0 w 523540"/>
                <a:gd name="connsiteY4" fmla="*/ 219074 h 451317"/>
                <a:gd name="connsiteX0" fmla="*/ 18565 w 542105"/>
                <a:gd name="connsiteY0" fmla="*/ 2190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18565 w 542105"/>
                <a:gd name="connsiteY4" fmla="*/ 219074 h 460842"/>
                <a:gd name="connsiteX0" fmla="*/ 34 w 542105"/>
                <a:gd name="connsiteY0" fmla="*/ 1428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34 w 542105"/>
                <a:gd name="connsiteY4" fmla="*/ 142874 h 460842"/>
                <a:gd name="connsiteX0" fmla="*/ 9300 w 551371"/>
                <a:gd name="connsiteY0" fmla="*/ 142874 h 416392"/>
                <a:gd name="connsiteX1" fmla="*/ 541846 w 551371"/>
                <a:gd name="connsiteY1" fmla="*/ 0 h 416392"/>
                <a:gd name="connsiteX2" fmla="*/ 551371 w 551371"/>
                <a:gd name="connsiteY2" fmla="*/ 222716 h 416392"/>
                <a:gd name="connsiteX3" fmla="*/ 0 w 551371"/>
                <a:gd name="connsiteY3" fmla="*/ 416392 h 416392"/>
                <a:gd name="connsiteX4" fmla="*/ 9300 w 551371"/>
                <a:gd name="connsiteY4" fmla="*/ 142874 h 416392"/>
                <a:gd name="connsiteX0" fmla="*/ 1 w 542072"/>
                <a:gd name="connsiteY0" fmla="*/ 142874 h 365592"/>
                <a:gd name="connsiteX1" fmla="*/ 532547 w 542072"/>
                <a:gd name="connsiteY1" fmla="*/ 0 h 365592"/>
                <a:gd name="connsiteX2" fmla="*/ 542072 w 542072"/>
                <a:gd name="connsiteY2" fmla="*/ 222716 h 365592"/>
                <a:gd name="connsiteX3" fmla="*/ 18498 w 542072"/>
                <a:gd name="connsiteY3" fmla="*/ 365592 h 365592"/>
                <a:gd name="connsiteX4" fmla="*/ 1 w 542072"/>
                <a:gd name="connsiteY4" fmla="*/ 142874 h 365592"/>
                <a:gd name="connsiteX0" fmla="*/ 1 w 542072"/>
                <a:gd name="connsiteY0" fmla="*/ 142874 h 429092"/>
                <a:gd name="connsiteX1" fmla="*/ 532547 w 542072"/>
                <a:gd name="connsiteY1" fmla="*/ 0 h 429092"/>
                <a:gd name="connsiteX2" fmla="*/ 542072 w 542072"/>
                <a:gd name="connsiteY2" fmla="*/ 222716 h 429092"/>
                <a:gd name="connsiteX3" fmla="*/ 18498 w 542072"/>
                <a:gd name="connsiteY3" fmla="*/ 429092 h 429092"/>
                <a:gd name="connsiteX4" fmla="*/ 1 w 542072"/>
                <a:gd name="connsiteY4" fmla="*/ 142874 h 429092"/>
                <a:gd name="connsiteX0" fmla="*/ 1 w 542072"/>
                <a:gd name="connsiteY0" fmla="*/ 152399 h 438617"/>
                <a:gd name="connsiteX1" fmla="*/ 518648 w 542072"/>
                <a:gd name="connsiteY1" fmla="*/ 0 h 438617"/>
                <a:gd name="connsiteX2" fmla="*/ 542072 w 542072"/>
                <a:gd name="connsiteY2" fmla="*/ 232241 h 438617"/>
                <a:gd name="connsiteX3" fmla="*/ 18498 w 542072"/>
                <a:gd name="connsiteY3" fmla="*/ 438617 h 438617"/>
                <a:gd name="connsiteX4" fmla="*/ 1 w 542072"/>
                <a:gd name="connsiteY4" fmla="*/ 152399 h 438617"/>
                <a:gd name="connsiteX0" fmla="*/ 1 w 521224"/>
                <a:gd name="connsiteY0" fmla="*/ 152399 h 438617"/>
                <a:gd name="connsiteX1" fmla="*/ 518648 w 521224"/>
                <a:gd name="connsiteY1" fmla="*/ 0 h 438617"/>
                <a:gd name="connsiteX2" fmla="*/ 521224 w 521224"/>
                <a:gd name="connsiteY2" fmla="*/ 220335 h 438617"/>
                <a:gd name="connsiteX3" fmla="*/ 18498 w 521224"/>
                <a:gd name="connsiteY3" fmla="*/ 438617 h 438617"/>
                <a:gd name="connsiteX4" fmla="*/ 1 w 521224"/>
                <a:gd name="connsiteY4" fmla="*/ 152399 h 438617"/>
                <a:gd name="connsiteX0" fmla="*/ 1 w 538597"/>
                <a:gd name="connsiteY0" fmla="*/ 152399 h 438617"/>
                <a:gd name="connsiteX1" fmla="*/ 518648 w 538597"/>
                <a:gd name="connsiteY1" fmla="*/ 0 h 438617"/>
                <a:gd name="connsiteX2" fmla="*/ 538597 w 538597"/>
                <a:gd name="connsiteY2" fmla="*/ 232241 h 438617"/>
                <a:gd name="connsiteX3" fmla="*/ 18498 w 538597"/>
                <a:gd name="connsiteY3" fmla="*/ 438617 h 438617"/>
                <a:gd name="connsiteX4" fmla="*/ 1 w 538597"/>
                <a:gd name="connsiteY4" fmla="*/ 152399 h 438617"/>
                <a:gd name="connsiteX0" fmla="*/ 1 w 538597"/>
                <a:gd name="connsiteY0" fmla="*/ 152399 h 443379"/>
                <a:gd name="connsiteX1" fmla="*/ 518648 w 538597"/>
                <a:gd name="connsiteY1" fmla="*/ 0 h 443379"/>
                <a:gd name="connsiteX2" fmla="*/ 538597 w 538597"/>
                <a:gd name="connsiteY2" fmla="*/ 232241 h 443379"/>
                <a:gd name="connsiteX3" fmla="*/ 28921 w 538597"/>
                <a:gd name="connsiteY3" fmla="*/ 443379 h 443379"/>
                <a:gd name="connsiteX4" fmla="*/ 1 w 538597"/>
                <a:gd name="connsiteY4" fmla="*/ 152399 h 44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97" h="443379">
                  <a:moveTo>
                    <a:pt x="1" y="152399"/>
                  </a:moveTo>
                  <a:lnTo>
                    <a:pt x="518648" y="0"/>
                  </a:lnTo>
                  <a:cubicBezTo>
                    <a:pt x="519507" y="73445"/>
                    <a:pt x="537738" y="158796"/>
                    <a:pt x="538597" y="232241"/>
                  </a:cubicBezTo>
                  <a:lnTo>
                    <a:pt x="28921" y="443379"/>
                  </a:lnTo>
                  <a:cubicBezTo>
                    <a:pt x="28932" y="337390"/>
                    <a:pt x="-10" y="258388"/>
                    <a:pt x="1" y="15239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11">
              <a:extLst>
                <a:ext uri="{FF2B5EF4-FFF2-40B4-BE49-F238E27FC236}">
                  <a16:creationId xmlns:a16="http://schemas.microsoft.com/office/drawing/2014/main" id="{C3629110-AB38-4BA3-99B7-00B0419B9CF9}"/>
                </a:ext>
              </a:extLst>
            </p:cNvPr>
            <p:cNvSpPr/>
            <p:nvPr/>
          </p:nvSpPr>
          <p:spPr>
            <a:xfrm>
              <a:off x="9221943" y="3709433"/>
              <a:ext cx="1821911" cy="612869"/>
            </a:xfrm>
            <a:custGeom>
              <a:avLst/>
              <a:gdLst>
                <a:gd name="connsiteX0" fmla="*/ 0 w 942551"/>
                <a:gd name="connsiteY0" fmla="*/ 0 h 245864"/>
                <a:gd name="connsiteX1" fmla="*/ 942551 w 942551"/>
                <a:gd name="connsiteY1" fmla="*/ 0 h 245864"/>
                <a:gd name="connsiteX2" fmla="*/ 942551 w 942551"/>
                <a:gd name="connsiteY2" fmla="*/ 245864 h 245864"/>
                <a:gd name="connsiteX3" fmla="*/ 0 w 942551"/>
                <a:gd name="connsiteY3" fmla="*/ 245864 h 245864"/>
                <a:gd name="connsiteX4" fmla="*/ 0 w 942551"/>
                <a:gd name="connsiteY4" fmla="*/ 0 h 245864"/>
                <a:gd name="connsiteX0" fmla="*/ 0 w 1479579"/>
                <a:gd name="connsiteY0" fmla="*/ 0 h 507121"/>
                <a:gd name="connsiteX1" fmla="*/ 1479579 w 1479579"/>
                <a:gd name="connsiteY1" fmla="*/ 261257 h 507121"/>
                <a:gd name="connsiteX2" fmla="*/ 1479579 w 1479579"/>
                <a:gd name="connsiteY2" fmla="*/ 507121 h 507121"/>
                <a:gd name="connsiteX3" fmla="*/ 537028 w 1479579"/>
                <a:gd name="connsiteY3" fmla="*/ 507121 h 507121"/>
                <a:gd name="connsiteX4" fmla="*/ 0 w 1479579"/>
                <a:gd name="connsiteY4" fmla="*/ 0 h 507121"/>
                <a:gd name="connsiteX0" fmla="*/ 101601 w 1581180"/>
                <a:gd name="connsiteY0" fmla="*/ 0 h 507121"/>
                <a:gd name="connsiteX1" fmla="*/ 1581180 w 1581180"/>
                <a:gd name="connsiteY1" fmla="*/ 261257 h 507121"/>
                <a:gd name="connsiteX2" fmla="*/ 1581180 w 1581180"/>
                <a:gd name="connsiteY2" fmla="*/ 507121 h 507121"/>
                <a:gd name="connsiteX3" fmla="*/ 0 w 1581180"/>
                <a:gd name="connsiteY3" fmla="*/ 231349 h 507121"/>
                <a:gd name="connsiteX4" fmla="*/ 101601 w 1581180"/>
                <a:gd name="connsiteY4" fmla="*/ 0 h 507121"/>
                <a:gd name="connsiteX0" fmla="*/ 101601 w 1581180"/>
                <a:gd name="connsiteY0" fmla="*/ 0 h 521635"/>
                <a:gd name="connsiteX1" fmla="*/ 1581180 w 1581180"/>
                <a:gd name="connsiteY1" fmla="*/ 261257 h 521635"/>
                <a:gd name="connsiteX2" fmla="*/ 1566666 w 1581180"/>
                <a:gd name="connsiteY2" fmla="*/ 521635 h 521635"/>
                <a:gd name="connsiteX3" fmla="*/ 0 w 1581180"/>
                <a:gd name="connsiteY3" fmla="*/ 231349 h 521635"/>
                <a:gd name="connsiteX4" fmla="*/ 101601 w 1581180"/>
                <a:gd name="connsiteY4" fmla="*/ 0 h 521635"/>
                <a:gd name="connsiteX0" fmla="*/ 72572 w 1552151"/>
                <a:gd name="connsiteY0" fmla="*/ 0 h 521635"/>
                <a:gd name="connsiteX1" fmla="*/ 1552151 w 1552151"/>
                <a:gd name="connsiteY1" fmla="*/ 261257 h 521635"/>
                <a:gd name="connsiteX2" fmla="*/ 1537637 w 1552151"/>
                <a:gd name="connsiteY2" fmla="*/ 521635 h 521635"/>
                <a:gd name="connsiteX3" fmla="*/ 0 w 1552151"/>
                <a:gd name="connsiteY3" fmla="*/ 231349 h 521635"/>
                <a:gd name="connsiteX4" fmla="*/ 72572 w 1552151"/>
                <a:gd name="connsiteY4" fmla="*/ 0 h 521635"/>
                <a:gd name="connsiteX0" fmla="*/ 43543 w 1523122"/>
                <a:gd name="connsiteY0" fmla="*/ 0 h 521635"/>
                <a:gd name="connsiteX1" fmla="*/ 1523122 w 1523122"/>
                <a:gd name="connsiteY1" fmla="*/ 261257 h 521635"/>
                <a:gd name="connsiteX2" fmla="*/ 1508608 w 1523122"/>
                <a:gd name="connsiteY2" fmla="*/ 521635 h 521635"/>
                <a:gd name="connsiteX3" fmla="*/ 0 w 1523122"/>
                <a:gd name="connsiteY3" fmla="*/ 231349 h 521635"/>
                <a:gd name="connsiteX4" fmla="*/ 43543 w 1523122"/>
                <a:gd name="connsiteY4" fmla="*/ 0 h 521635"/>
                <a:gd name="connsiteX0" fmla="*/ 43543 w 1541946"/>
                <a:gd name="connsiteY0" fmla="*/ 0 h 497822"/>
                <a:gd name="connsiteX1" fmla="*/ 1523122 w 1541946"/>
                <a:gd name="connsiteY1" fmla="*/ 261257 h 497822"/>
                <a:gd name="connsiteX2" fmla="*/ 1541946 w 1541946"/>
                <a:gd name="connsiteY2" fmla="*/ 497822 h 497822"/>
                <a:gd name="connsiteX3" fmla="*/ 0 w 1541946"/>
                <a:gd name="connsiteY3" fmla="*/ 231349 h 497822"/>
                <a:gd name="connsiteX4" fmla="*/ 43543 w 15419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83989"/>
                <a:gd name="connsiteY0" fmla="*/ 0 h 578784"/>
                <a:gd name="connsiteX1" fmla="*/ 1485022 w 1583989"/>
                <a:gd name="connsiteY1" fmla="*/ 261257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3989"/>
                <a:gd name="connsiteY0" fmla="*/ 0 h 578784"/>
                <a:gd name="connsiteX1" fmla="*/ 1447623 w 1583989"/>
                <a:gd name="connsiteY1" fmla="*/ 346982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6537"/>
                <a:gd name="connsiteY0" fmla="*/ 0 h 578784"/>
                <a:gd name="connsiteX1" fmla="*/ 1586537 w 1586537"/>
                <a:gd name="connsiteY1" fmla="*/ 346982 h 578784"/>
                <a:gd name="connsiteX2" fmla="*/ 1583989 w 1586537"/>
                <a:gd name="connsiteY2" fmla="*/ 578784 h 578784"/>
                <a:gd name="connsiteX3" fmla="*/ 0 w 1586537"/>
                <a:gd name="connsiteY3" fmla="*/ 212299 h 578784"/>
                <a:gd name="connsiteX4" fmla="*/ 5443 w 1586537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5839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6587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58841"/>
                <a:gd name="connsiteY0" fmla="*/ 0 h 578784"/>
                <a:gd name="connsiteX1" fmla="*/ 1650650 w 1658841"/>
                <a:gd name="connsiteY1" fmla="*/ 299357 h 578784"/>
                <a:gd name="connsiteX2" fmla="*/ 1658789 w 1658841"/>
                <a:gd name="connsiteY2" fmla="*/ 578784 h 578784"/>
                <a:gd name="connsiteX3" fmla="*/ 0 w 1658841"/>
                <a:gd name="connsiteY3" fmla="*/ 212299 h 578784"/>
                <a:gd name="connsiteX4" fmla="*/ 5443 w 1658841"/>
                <a:gd name="connsiteY4" fmla="*/ 0 h 578784"/>
                <a:gd name="connsiteX0" fmla="*/ 5443 w 1690859"/>
                <a:gd name="connsiteY0" fmla="*/ 0 h 521634"/>
                <a:gd name="connsiteX1" fmla="*/ 1650650 w 1690859"/>
                <a:gd name="connsiteY1" fmla="*/ 299357 h 521634"/>
                <a:gd name="connsiteX2" fmla="*/ 1690847 w 1690859"/>
                <a:gd name="connsiteY2" fmla="*/ 521634 h 521634"/>
                <a:gd name="connsiteX3" fmla="*/ 0 w 1690859"/>
                <a:gd name="connsiteY3" fmla="*/ 212299 h 521634"/>
                <a:gd name="connsiteX4" fmla="*/ 5443 w 1690859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9459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0742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453143"/>
                <a:gd name="connsiteX1" fmla="*/ 1698737 w 1698737"/>
                <a:gd name="connsiteY1" fmla="*/ 207425 h 453143"/>
                <a:gd name="connsiteX2" fmla="*/ 1690847 w 1698737"/>
                <a:gd name="connsiteY2" fmla="*/ 453143 h 453143"/>
                <a:gd name="connsiteX3" fmla="*/ 0 w 1698737"/>
                <a:gd name="connsiteY3" fmla="*/ 212299 h 453143"/>
                <a:gd name="connsiteX4" fmla="*/ 5443 w 1698737"/>
                <a:gd name="connsiteY4" fmla="*/ 0 h 453143"/>
                <a:gd name="connsiteX0" fmla="*/ 5443 w 1698737"/>
                <a:gd name="connsiteY0" fmla="*/ 0 h 490502"/>
                <a:gd name="connsiteX1" fmla="*/ 1698737 w 1698737"/>
                <a:gd name="connsiteY1" fmla="*/ 207425 h 490502"/>
                <a:gd name="connsiteX2" fmla="*/ 1690847 w 1698737"/>
                <a:gd name="connsiteY2" fmla="*/ 490502 h 490502"/>
                <a:gd name="connsiteX3" fmla="*/ 0 w 1698737"/>
                <a:gd name="connsiteY3" fmla="*/ 212299 h 490502"/>
                <a:gd name="connsiteX4" fmla="*/ 5443 w 1698737"/>
                <a:gd name="connsiteY4" fmla="*/ 0 h 490502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68337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24752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193620 h 546540"/>
                <a:gd name="connsiteX4" fmla="*/ 14599 w 1698737"/>
                <a:gd name="connsiteY4" fmla="*/ 0 h 546540"/>
                <a:gd name="connsiteX0" fmla="*/ 5442 w 1689580"/>
                <a:gd name="connsiteY0" fmla="*/ 0 h 546540"/>
                <a:gd name="connsiteX1" fmla="*/ 1689580 w 1689580"/>
                <a:gd name="connsiteY1" fmla="*/ 263463 h 546540"/>
                <a:gd name="connsiteX2" fmla="*/ 1681690 w 1689580"/>
                <a:gd name="connsiteY2" fmla="*/ 546540 h 546540"/>
                <a:gd name="connsiteX3" fmla="*/ 0 w 1689580"/>
                <a:gd name="connsiteY3" fmla="*/ 174941 h 546540"/>
                <a:gd name="connsiteX4" fmla="*/ 5442 w 1689580"/>
                <a:gd name="connsiteY4" fmla="*/ 0 h 546540"/>
                <a:gd name="connsiteX0" fmla="*/ 0 w 1848965"/>
                <a:gd name="connsiteY0" fmla="*/ 0 h 608804"/>
                <a:gd name="connsiteX1" fmla="*/ 1848965 w 1848965"/>
                <a:gd name="connsiteY1" fmla="*/ 325727 h 608804"/>
                <a:gd name="connsiteX2" fmla="*/ 1841075 w 1848965"/>
                <a:gd name="connsiteY2" fmla="*/ 608804 h 608804"/>
                <a:gd name="connsiteX3" fmla="*/ 159385 w 1848965"/>
                <a:gd name="connsiteY3" fmla="*/ 237205 h 608804"/>
                <a:gd name="connsiteX4" fmla="*/ 0 w 1848965"/>
                <a:gd name="connsiteY4" fmla="*/ 0 h 608804"/>
                <a:gd name="connsiteX0" fmla="*/ 5442 w 1854407"/>
                <a:gd name="connsiteY0" fmla="*/ 0 h 608804"/>
                <a:gd name="connsiteX1" fmla="*/ 1854407 w 1854407"/>
                <a:gd name="connsiteY1" fmla="*/ 325727 h 608804"/>
                <a:gd name="connsiteX2" fmla="*/ 1846517 w 1854407"/>
                <a:gd name="connsiteY2" fmla="*/ 608804 h 608804"/>
                <a:gd name="connsiteX3" fmla="*/ 0 w 1854407"/>
                <a:gd name="connsiteY3" fmla="*/ 193620 h 608804"/>
                <a:gd name="connsiteX4" fmla="*/ 5442 w 1854407"/>
                <a:gd name="connsiteY4" fmla="*/ 0 h 608804"/>
                <a:gd name="connsiteX0" fmla="*/ 5442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5442 w 1855829"/>
                <a:gd name="connsiteY4" fmla="*/ 0 h 596351"/>
                <a:gd name="connsiteX0" fmla="*/ 12311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12311 w 1855829"/>
                <a:gd name="connsiteY4" fmla="*/ 0 h 596351"/>
                <a:gd name="connsiteX0" fmla="*/ 0 w 1860687"/>
                <a:gd name="connsiteY0" fmla="*/ 0 h 596351"/>
                <a:gd name="connsiteX1" fmla="*/ 1859265 w 1860687"/>
                <a:gd name="connsiteY1" fmla="*/ 325727 h 596351"/>
                <a:gd name="connsiteX2" fmla="*/ 1860533 w 1860687"/>
                <a:gd name="connsiteY2" fmla="*/ 596351 h 596351"/>
                <a:gd name="connsiteX3" fmla="*/ 4858 w 1860687"/>
                <a:gd name="connsiteY3" fmla="*/ 193620 h 596351"/>
                <a:gd name="connsiteX4" fmla="*/ 0 w 1860687"/>
                <a:gd name="connsiteY4" fmla="*/ 0 h 596351"/>
                <a:gd name="connsiteX0" fmla="*/ 0 w 1884589"/>
                <a:gd name="connsiteY0" fmla="*/ 0 h 610360"/>
                <a:gd name="connsiteX1" fmla="*/ 1859265 w 1884589"/>
                <a:gd name="connsiteY1" fmla="*/ 325727 h 610360"/>
                <a:gd name="connsiteX2" fmla="*/ 1884570 w 1884589"/>
                <a:gd name="connsiteY2" fmla="*/ 610360 h 610360"/>
                <a:gd name="connsiteX3" fmla="*/ 4858 w 1884589"/>
                <a:gd name="connsiteY3" fmla="*/ 193620 h 610360"/>
                <a:gd name="connsiteX4" fmla="*/ 0 w 1884589"/>
                <a:gd name="connsiteY4" fmla="*/ 0 h 6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9" h="610360">
                  <a:moveTo>
                    <a:pt x="0" y="0"/>
                  </a:moveTo>
                  <a:lnTo>
                    <a:pt x="1859265" y="325727"/>
                  </a:lnTo>
                  <a:cubicBezTo>
                    <a:pt x="1858416" y="402994"/>
                    <a:pt x="1885419" y="533093"/>
                    <a:pt x="1884570" y="610360"/>
                  </a:cubicBezTo>
                  <a:lnTo>
                    <a:pt x="4858" y="193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57DD75-C5CF-47B8-874C-E4477695F647}"/>
                </a:ext>
              </a:extLst>
            </p:cNvPr>
            <p:cNvSpPr/>
            <p:nvPr/>
          </p:nvSpPr>
          <p:spPr>
            <a:xfrm rot="19316143">
              <a:off x="9505823" y="3073519"/>
              <a:ext cx="1604470" cy="1443329"/>
            </a:xfrm>
            <a:custGeom>
              <a:avLst/>
              <a:gdLst>
                <a:gd name="connsiteX0" fmla="*/ 0 w 415722"/>
                <a:gd name="connsiteY0" fmla="*/ 0 h 221433"/>
                <a:gd name="connsiteX1" fmla="*/ 415722 w 415722"/>
                <a:gd name="connsiteY1" fmla="*/ 0 h 221433"/>
                <a:gd name="connsiteX2" fmla="*/ 415722 w 415722"/>
                <a:gd name="connsiteY2" fmla="*/ 221433 h 221433"/>
                <a:gd name="connsiteX3" fmla="*/ 0 w 415722"/>
                <a:gd name="connsiteY3" fmla="*/ 221433 h 221433"/>
                <a:gd name="connsiteX4" fmla="*/ 0 w 415722"/>
                <a:gd name="connsiteY4" fmla="*/ 0 h 221433"/>
                <a:gd name="connsiteX0" fmla="*/ 0 w 441969"/>
                <a:gd name="connsiteY0" fmla="*/ 0 h 241987"/>
                <a:gd name="connsiteX1" fmla="*/ 441969 w 441969"/>
                <a:gd name="connsiteY1" fmla="*/ 20554 h 241987"/>
                <a:gd name="connsiteX2" fmla="*/ 441969 w 441969"/>
                <a:gd name="connsiteY2" fmla="*/ 241987 h 241987"/>
                <a:gd name="connsiteX3" fmla="*/ 26247 w 441969"/>
                <a:gd name="connsiteY3" fmla="*/ 241987 h 241987"/>
                <a:gd name="connsiteX4" fmla="*/ 0 w 441969"/>
                <a:gd name="connsiteY4" fmla="*/ 0 h 241987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26247 w 1429205"/>
                <a:gd name="connsiteY3" fmla="*/ 241987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34787 w 1429205"/>
                <a:gd name="connsiteY1" fmla="*/ 4517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26791 w 1429205"/>
                <a:gd name="connsiteY1" fmla="*/ 63109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13915 w 1429205"/>
                <a:gd name="connsiteY1" fmla="*/ 40928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40454"/>
                <a:gd name="connsiteY0" fmla="*/ 0 h 1199315"/>
                <a:gd name="connsiteX1" fmla="*/ 425164 w 1440454"/>
                <a:gd name="connsiteY1" fmla="*/ 49737 h 1199315"/>
                <a:gd name="connsiteX2" fmla="*/ 1440454 w 1440454"/>
                <a:gd name="connsiteY2" fmla="*/ 1199315 h 1199315"/>
                <a:gd name="connsiteX3" fmla="*/ 1004040 w 1440454"/>
                <a:gd name="connsiteY3" fmla="*/ 1140769 h 1199315"/>
                <a:gd name="connsiteX4" fmla="*/ 0 w 1440454"/>
                <a:gd name="connsiteY4" fmla="*/ 0 h 1199315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04040 w 1450076"/>
                <a:gd name="connsiteY3" fmla="*/ 1140769 h 1194752"/>
                <a:gd name="connsiteX4" fmla="*/ 0 w 1450076"/>
                <a:gd name="connsiteY4" fmla="*/ 0 h 1194752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11539 w 1450076"/>
                <a:gd name="connsiteY3" fmla="*/ 1146642 h 1194752"/>
                <a:gd name="connsiteX4" fmla="*/ 0 w 1450076"/>
                <a:gd name="connsiteY4" fmla="*/ 0 h 1194752"/>
                <a:gd name="connsiteX0" fmla="*/ 0 w 1350916"/>
                <a:gd name="connsiteY0" fmla="*/ 47478 h 1145015"/>
                <a:gd name="connsiteX1" fmla="*/ 326004 w 1350916"/>
                <a:gd name="connsiteY1" fmla="*/ 0 h 1145015"/>
                <a:gd name="connsiteX2" fmla="*/ 1350916 w 1350916"/>
                <a:gd name="connsiteY2" fmla="*/ 1145015 h 1145015"/>
                <a:gd name="connsiteX3" fmla="*/ 912379 w 1350916"/>
                <a:gd name="connsiteY3" fmla="*/ 1096905 h 1145015"/>
                <a:gd name="connsiteX4" fmla="*/ 0 w 1350916"/>
                <a:gd name="connsiteY4" fmla="*/ 47478 h 1145015"/>
                <a:gd name="connsiteX0" fmla="*/ 0 w 1298649"/>
                <a:gd name="connsiteY0" fmla="*/ 5313 h 1145015"/>
                <a:gd name="connsiteX1" fmla="*/ 273737 w 1298649"/>
                <a:gd name="connsiteY1" fmla="*/ 0 h 1145015"/>
                <a:gd name="connsiteX2" fmla="*/ 1298649 w 1298649"/>
                <a:gd name="connsiteY2" fmla="*/ 1145015 h 1145015"/>
                <a:gd name="connsiteX3" fmla="*/ 860112 w 1298649"/>
                <a:gd name="connsiteY3" fmla="*/ 1096905 h 1145015"/>
                <a:gd name="connsiteX4" fmla="*/ 0 w 1298649"/>
                <a:gd name="connsiteY4" fmla="*/ 5313 h 1145015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60112 w 1298649"/>
                <a:gd name="connsiteY3" fmla="*/ 1091592 h 1139702"/>
                <a:gd name="connsiteX4" fmla="*/ 0 w 1298649"/>
                <a:gd name="connsiteY4" fmla="*/ 0 h 1139702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33529 w 1298649"/>
                <a:gd name="connsiteY3" fmla="*/ 1072017 h 1139702"/>
                <a:gd name="connsiteX4" fmla="*/ 0 w 1298649"/>
                <a:gd name="connsiteY4" fmla="*/ 0 h 1139702"/>
                <a:gd name="connsiteX0" fmla="*/ 0 w 1263738"/>
                <a:gd name="connsiteY0" fmla="*/ 0 h 1130126"/>
                <a:gd name="connsiteX1" fmla="*/ 257083 w 1263738"/>
                <a:gd name="connsiteY1" fmla="*/ 14685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63738"/>
                <a:gd name="connsiteY0" fmla="*/ 0 h 1130126"/>
                <a:gd name="connsiteX1" fmla="*/ 192925 w 1263738"/>
                <a:gd name="connsiteY1" fmla="*/ 6759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75005"/>
                <a:gd name="connsiteY0" fmla="*/ 0 h 1147496"/>
                <a:gd name="connsiteX1" fmla="*/ 204192 w 1275005"/>
                <a:gd name="connsiteY1" fmla="*/ 24129 h 1147496"/>
                <a:gd name="connsiteX2" fmla="*/ 1275005 w 1275005"/>
                <a:gd name="connsiteY2" fmla="*/ 1147496 h 1147496"/>
                <a:gd name="connsiteX3" fmla="*/ 844796 w 1275005"/>
                <a:gd name="connsiteY3" fmla="*/ 1089387 h 1147496"/>
                <a:gd name="connsiteX4" fmla="*/ 0 w 1275005"/>
                <a:gd name="connsiteY4" fmla="*/ 0 h 1147496"/>
                <a:gd name="connsiteX0" fmla="*/ 0 w 1258744"/>
                <a:gd name="connsiteY0" fmla="*/ 0 h 1147655"/>
                <a:gd name="connsiteX1" fmla="*/ 204192 w 1258744"/>
                <a:gd name="connsiteY1" fmla="*/ 24129 h 1147655"/>
                <a:gd name="connsiteX2" fmla="*/ 1258744 w 1258744"/>
                <a:gd name="connsiteY2" fmla="*/ 1147655 h 1147655"/>
                <a:gd name="connsiteX3" fmla="*/ 844796 w 1258744"/>
                <a:gd name="connsiteY3" fmla="*/ 1089387 h 1147655"/>
                <a:gd name="connsiteX4" fmla="*/ 0 w 1258744"/>
                <a:gd name="connsiteY4" fmla="*/ 0 h 1147655"/>
                <a:gd name="connsiteX0" fmla="*/ 0 w 1259610"/>
                <a:gd name="connsiteY0" fmla="*/ 0 h 1154338"/>
                <a:gd name="connsiteX1" fmla="*/ 204192 w 1259610"/>
                <a:gd name="connsiteY1" fmla="*/ 24129 h 1154338"/>
                <a:gd name="connsiteX2" fmla="*/ 1259610 w 1259610"/>
                <a:gd name="connsiteY2" fmla="*/ 1154338 h 1154338"/>
                <a:gd name="connsiteX3" fmla="*/ 844796 w 1259610"/>
                <a:gd name="connsiteY3" fmla="*/ 1089387 h 1154338"/>
                <a:gd name="connsiteX4" fmla="*/ 0 w 1259610"/>
                <a:gd name="connsiteY4" fmla="*/ 0 h 1154338"/>
                <a:gd name="connsiteX0" fmla="*/ 0 w 1251876"/>
                <a:gd name="connsiteY0" fmla="*/ 0 h 1136570"/>
                <a:gd name="connsiteX1" fmla="*/ 204192 w 1251876"/>
                <a:gd name="connsiteY1" fmla="*/ 24129 h 1136570"/>
                <a:gd name="connsiteX2" fmla="*/ 1251876 w 1251876"/>
                <a:gd name="connsiteY2" fmla="*/ 1136570 h 1136570"/>
                <a:gd name="connsiteX3" fmla="*/ 844796 w 1251876"/>
                <a:gd name="connsiteY3" fmla="*/ 1089387 h 1136570"/>
                <a:gd name="connsiteX4" fmla="*/ 0 w 1251876"/>
                <a:gd name="connsiteY4" fmla="*/ 0 h 1136570"/>
                <a:gd name="connsiteX0" fmla="*/ 0 w 1247613"/>
                <a:gd name="connsiteY0" fmla="*/ 0 h 1145533"/>
                <a:gd name="connsiteX1" fmla="*/ 204192 w 1247613"/>
                <a:gd name="connsiteY1" fmla="*/ 24129 h 1145533"/>
                <a:gd name="connsiteX2" fmla="*/ 1247613 w 1247613"/>
                <a:gd name="connsiteY2" fmla="*/ 1145533 h 1145533"/>
                <a:gd name="connsiteX3" fmla="*/ 844796 w 1247613"/>
                <a:gd name="connsiteY3" fmla="*/ 1089387 h 1145533"/>
                <a:gd name="connsiteX4" fmla="*/ 0 w 1247613"/>
                <a:gd name="connsiteY4" fmla="*/ 0 h 1145533"/>
                <a:gd name="connsiteX0" fmla="*/ 0 w 1251876"/>
                <a:gd name="connsiteY0" fmla="*/ 0 h 1136569"/>
                <a:gd name="connsiteX1" fmla="*/ 204192 w 1251876"/>
                <a:gd name="connsiteY1" fmla="*/ 24129 h 1136569"/>
                <a:gd name="connsiteX2" fmla="*/ 1251876 w 1251876"/>
                <a:gd name="connsiteY2" fmla="*/ 1136569 h 1136569"/>
                <a:gd name="connsiteX3" fmla="*/ 844796 w 1251876"/>
                <a:gd name="connsiteY3" fmla="*/ 1089387 h 1136569"/>
                <a:gd name="connsiteX4" fmla="*/ 0 w 1251876"/>
                <a:gd name="connsiteY4" fmla="*/ 0 h 1136569"/>
                <a:gd name="connsiteX0" fmla="*/ 0 w 1207001"/>
                <a:gd name="connsiteY0" fmla="*/ 0 h 1171767"/>
                <a:gd name="connsiteX1" fmla="*/ 204192 w 1207001"/>
                <a:gd name="connsiteY1" fmla="*/ 24129 h 1171767"/>
                <a:gd name="connsiteX2" fmla="*/ 1207001 w 1207001"/>
                <a:gd name="connsiteY2" fmla="*/ 1171767 h 1171767"/>
                <a:gd name="connsiteX3" fmla="*/ 844796 w 1207001"/>
                <a:gd name="connsiteY3" fmla="*/ 1089387 h 1171767"/>
                <a:gd name="connsiteX4" fmla="*/ 0 w 1207001"/>
                <a:gd name="connsiteY4" fmla="*/ 0 h 1171767"/>
                <a:gd name="connsiteX0" fmla="*/ 0 w 1296971"/>
                <a:gd name="connsiteY0" fmla="*/ 0 h 1247857"/>
                <a:gd name="connsiteX1" fmla="*/ 294162 w 1296971"/>
                <a:gd name="connsiteY1" fmla="*/ 100219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54458 w 1296971"/>
                <a:gd name="connsiteY3" fmla="*/ 1171681 h 1247857"/>
                <a:gd name="connsiteX4" fmla="*/ 0 w 1296971"/>
                <a:gd name="connsiteY4" fmla="*/ 0 h 1247857"/>
                <a:gd name="connsiteX0" fmla="*/ 0 w 1283277"/>
                <a:gd name="connsiteY0" fmla="*/ 0 h 1246726"/>
                <a:gd name="connsiteX1" fmla="*/ 308903 w 1283277"/>
                <a:gd name="connsiteY1" fmla="*/ 8656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90323"/>
                <a:gd name="connsiteY0" fmla="*/ 0 h 1237009"/>
                <a:gd name="connsiteX1" fmla="*/ 308903 w 1290323"/>
                <a:gd name="connsiteY1" fmla="*/ 8656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5269 w 1290323"/>
                <a:gd name="connsiteY1" fmla="*/ 59088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68795 w 1290323"/>
                <a:gd name="connsiteY1" fmla="*/ 78693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1917 w 1290323"/>
                <a:gd name="connsiteY1" fmla="*/ 106415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84637 w 1290323"/>
                <a:gd name="connsiteY1" fmla="*/ 14225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3277" h="1246726">
                  <a:moveTo>
                    <a:pt x="0" y="0"/>
                  </a:moveTo>
                  <a:lnTo>
                    <a:pt x="384637" y="142251"/>
                  </a:lnTo>
                  <a:lnTo>
                    <a:pt x="1283277" y="1246726"/>
                  </a:lnTo>
                  <a:lnTo>
                    <a:pt x="954458" y="1171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6FD83E-DD8E-46D4-8E5F-3B92B910CC6B}"/>
                </a:ext>
              </a:extLst>
            </p:cNvPr>
            <p:cNvSpPr/>
            <p:nvPr/>
          </p:nvSpPr>
          <p:spPr>
            <a:xfrm>
              <a:off x="10488394" y="40295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CB93CA1-B642-4C0D-ADAC-A7D0BFCEE96D}"/>
                </a:ext>
              </a:extLst>
            </p:cNvPr>
            <p:cNvSpPr/>
            <p:nvPr/>
          </p:nvSpPr>
          <p:spPr>
            <a:xfrm>
              <a:off x="9574292" y="38498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FFCE4B5-6A38-4388-BB1C-8D06C0D8BEB2}"/>
              </a:ext>
            </a:extLst>
          </p:cNvPr>
          <p:cNvGrpSpPr/>
          <p:nvPr/>
        </p:nvGrpSpPr>
        <p:grpSpPr>
          <a:xfrm>
            <a:off x="3836438" y="2733603"/>
            <a:ext cx="2211507" cy="3473772"/>
            <a:chOff x="6395319" y="3276957"/>
            <a:chExt cx="1534625" cy="2410544"/>
          </a:xfrm>
        </p:grpSpPr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4C71C260-2460-4C6F-A890-B27636902CD0}"/>
                </a:ext>
              </a:extLst>
            </p:cNvPr>
            <p:cNvGrpSpPr/>
            <p:nvPr/>
          </p:nvGrpSpPr>
          <p:grpSpPr>
            <a:xfrm flipH="1">
              <a:off x="6395319" y="3287542"/>
              <a:ext cx="1534625" cy="2399959"/>
              <a:chOff x="3631166" y="4906673"/>
              <a:chExt cx="2536874" cy="3967350"/>
            </a:xfrm>
          </p:grpSpPr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7630D16-0F99-4DC1-A310-CD7280F07E6F}"/>
                  </a:ext>
                </a:extLst>
              </p:cNvPr>
              <p:cNvSpPr/>
              <p:nvPr/>
            </p:nvSpPr>
            <p:spPr>
              <a:xfrm rot="1304321">
                <a:off x="3906629" y="6563028"/>
                <a:ext cx="649909" cy="923977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8B7576CC-FFF9-460B-9F73-E68430C4DB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99238" y="7354452"/>
                <a:ext cx="0" cy="1435027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1D39EDFB-D13D-43EB-8063-E772FEDA74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3124" y="7354452"/>
                <a:ext cx="36907" cy="1304900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A980D52F-405B-4993-B108-D2A6DE82F1CC}"/>
                  </a:ext>
                </a:extLst>
              </p:cNvPr>
              <p:cNvSpPr/>
              <p:nvPr/>
            </p:nvSpPr>
            <p:spPr>
              <a:xfrm>
                <a:off x="3631166" y="4906673"/>
                <a:ext cx="2536874" cy="2447778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Rectangle: Top Corners Rounded 325">
                <a:extLst>
                  <a:ext uri="{FF2B5EF4-FFF2-40B4-BE49-F238E27FC236}">
                    <a16:creationId xmlns:a16="http://schemas.microsoft.com/office/drawing/2014/main" id="{944022FC-00CD-4749-8141-F4747D7E8DEE}"/>
                  </a:ext>
                </a:extLst>
              </p:cNvPr>
              <p:cNvSpPr/>
              <p:nvPr/>
            </p:nvSpPr>
            <p:spPr>
              <a:xfrm>
                <a:off x="5000464" y="8498070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Rectangle: Top Corners Rounded 326">
                <a:extLst>
                  <a:ext uri="{FF2B5EF4-FFF2-40B4-BE49-F238E27FC236}">
                    <a16:creationId xmlns:a16="http://schemas.microsoft.com/office/drawing/2014/main" id="{F1BF0063-0BCA-4AF2-BE6B-4361FE1F4157}"/>
                  </a:ext>
                </a:extLst>
              </p:cNvPr>
              <p:cNvSpPr/>
              <p:nvPr/>
            </p:nvSpPr>
            <p:spPr>
              <a:xfrm>
                <a:off x="4406469" y="8673713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EBB7904-36CD-43DE-91C3-12922AEA21A3}"/>
                  </a:ext>
                </a:extLst>
              </p:cNvPr>
              <p:cNvSpPr/>
              <p:nvPr/>
            </p:nvSpPr>
            <p:spPr>
              <a:xfrm flipH="1">
                <a:off x="5289505" y="6890302"/>
                <a:ext cx="620241" cy="485827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0 h 485827"/>
                  <a:gd name="connsiteX1" fmla="*/ 533400 w 620241"/>
                  <a:gd name="connsiteY1" fmla="*/ 409575 h 485827"/>
                  <a:gd name="connsiteX2" fmla="*/ 619125 w 620241"/>
                  <a:gd name="connsiteY2" fmla="*/ 485775 h 485827"/>
                  <a:gd name="connsiteX3" fmla="*/ 619125 w 620241"/>
                  <a:gd name="connsiteY3" fmla="*/ 485775 h 48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241" h="485827">
                    <a:moveTo>
                      <a:pt x="0" y="0"/>
                    </a:moveTo>
                    <a:cubicBezTo>
                      <a:pt x="74612" y="141288"/>
                      <a:pt x="430213" y="328613"/>
                      <a:pt x="533400" y="409575"/>
                    </a:cubicBezTo>
                    <a:cubicBezTo>
                      <a:pt x="636587" y="490537"/>
                      <a:pt x="619125" y="485775"/>
                      <a:pt x="619125" y="485775"/>
                    </a:cubicBezTo>
                    <a:lnTo>
                      <a:pt x="619125" y="48577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C1A666FA-DCA1-4CDD-998F-1B1D9E777224}"/>
                </a:ext>
              </a:extLst>
            </p:cNvPr>
            <p:cNvSpPr/>
            <p:nvPr/>
          </p:nvSpPr>
          <p:spPr>
            <a:xfrm>
              <a:off x="6566946" y="3276957"/>
              <a:ext cx="1232186" cy="347260"/>
            </a:xfrm>
            <a:custGeom>
              <a:avLst/>
              <a:gdLst>
                <a:gd name="connsiteX0" fmla="*/ 584194 w 1232186"/>
                <a:gd name="connsiteY0" fmla="*/ 0 h 347260"/>
                <a:gd name="connsiteX1" fmla="*/ 1220462 w 1232186"/>
                <a:gd name="connsiteY1" fmla="*/ 326419 h 347260"/>
                <a:gd name="connsiteX2" fmla="*/ 1232186 w 1232186"/>
                <a:gd name="connsiteY2" fmla="*/ 347260 h 347260"/>
                <a:gd name="connsiteX3" fmla="*/ 0 w 1232186"/>
                <a:gd name="connsiteY3" fmla="*/ 347260 h 347260"/>
                <a:gd name="connsiteX4" fmla="*/ 0 w 1232186"/>
                <a:gd name="connsiteY4" fmla="*/ 265522 h 347260"/>
                <a:gd name="connsiteX5" fmla="*/ 41622 w 1232186"/>
                <a:gd name="connsiteY5" fmla="*/ 216848 h 347260"/>
                <a:gd name="connsiteX6" fmla="*/ 584194 w 1232186"/>
                <a:gd name="connsiteY6" fmla="*/ 0 h 34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186" h="347260">
                  <a:moveTo>
                    <a:pt x="584194" y="0"/>
                  </a:moveTo>
                  <a:cubicBezTo>
                    <a:pt x="849053" y="0"/>
                    <a:pt x="1082570" y="129481"/>
                    <a:pt x="1220462" y="326419"/>
                  </a:cubicBezTo>
                  <a:lnTo>
                    <a:pt x="1232186" y="347260"/>
                  </a:lnTo>
                  <a:lnTo>
                    <a:pt x="0" y="347260"/>
                  </a:lnTo>
                  <a:lnTo>
                    <a:pt x="0" y="265522"/>
                  </a:lnTo>
                  <a:lnTo>
                    <a:pt x="41622" y="216848"/>
                  </a:lnTo>
                  <a:cubicBezTo>
                    <a:pt x="180478" y="82868"/>
                    <a:pt x="372307" y="0"/>
                    <a:pt x="584194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86F3D49-9EA8-4E9F-8757-C7222F6DB5A7}"/>
                </a:ext>
              </a:extLst>
            </p:cNvPr>
            <p:cNvSpPr/>
            <p:nvPr/>
          </p:nvSpPr>
          <p:spPr>
            <a:xfrm rot="21346442">
              <a:off x="7696536" y="3595059"/>
              <a:ext cx="205192" cy="305266"/>
            </a:xfrm>
            <a:custGeom>
              <a:avLst/>
              <a:gdLst>
                <a:gd name="connsiteX0" fmla="*/ 0 w 205192"/>
                <a:gd name="connsiteY0" fmla="*/ 0 h 305266"/>
                <a:gd name="connsiteX1" fmla="*/ 95531 w 205192"/>
                <a:gd name="connsiteY1" fmla="*/ 0 h 305266"/>
                <a:gd name="connsiteX2" fmla="*/ 149297 w 205192"/>
                <a:gd name="connsiteY2" fmla="*/ 95577 h 305266"/>
                <a:gd name="connsiteX3" fmla="*/ 194007 w 205192"/>
                <a:gd name="connsiteY3" fmla="*/ 234551 h 305266"/>
                <a:gd name="connsiteX4" fmla="*/ 205192 w 205192"/>
                <a:gd name="connsiteY4" fmla="*/ 305266 h 305266"/>
                <a:gd name="connsiteX5" fmla="*/ 0 w 205192"/>
                <a:gd name="connsiteY5" fmla="*/ 305266 h 305266"/>
                <a:gd name="connsiteX6" fmla="*/ 0 w 205192"/>
                <a:gd name="connsiteY6" fmla="*/ 0 h 3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92" h="305266">
                  <a:moveTo>
                    <a:pt x="0" y="0"/>
                  </a:moveTo>
                  <a:lnTo>
                    <a:pt x="95531" y="0"/>
                  </a:lnTo>
                  <a:lnTo>
                    <a:pt x="149297" y="95577"/>
                  </a:lnTo>
                  <a:cubicBezTo>
                    <a:pt x="168711" y="139865"/>
                    <a:pt x="183786" y="186355"/>
                    <a:pt x="194007" y="234551"/>
                  </a:cubicBezTo>
                  <a:lnTo>
                    <a:pt x="205192" y="305266"/>
                  </a:lnTo>
                  <a:lnTo>
                    <a:pt x="0" y="305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4C80E3B-DAF1-4C28-9EA4-E9EB5181DF41}"/>
                </a:ext>
              </a:extLst>
            </p:cNvPr>
            <p:cNvSpPr/>
            <p:nvPr/>
          </p:nvSpPr>
          <p:spPr>
            <a:xfrm rot="1390805" flipH="1">
              <a:off x="6504565" y="3499393"/>
              <a:ext cx="114064" cy="305266"/>
            </a:xfrm>
            <a:custGeom>
              <a:avLst/>
              <a:gdLst>
                <a:gd name="connsiteX0" fmla="*/ 0 w 114064"/>
                <a:gd name="connsiteY0" fmla="*/ 0 h 305266"/>
                <a:gd name="connsiteX1" fmla="*/ 55131 w 114064"/>
                <a:gd name="connsiteY1" fmla="*/ 0 h 305266"/>
                <a:gd name="connsiteX2" fmla="*/ 89680 w 114064"/>
                <a:gd name="connsiteY2" fmla="*/ 61418 h 305266"/>
                <a:gd name="connsiteX3" fmla="*/ 114064 w 114064"/>
                <a:gd name="connsiteY3" fmla="*/ 137214 h 305266"/>
                <a:gd name="connsiteX4" fmla="*/ 114064 w 114064"/>
                <a:gd name="connsiteY4" fmla="*/ 305266 h 305266"/>
                <a:gd name="connsiteX5" fmla="*/ 109661 w 114064"/>
                <a:gd name="connsiteY5" fmla="*/ 305266 h 305266"/>
                <a:gd name="connsiteX6" fmla="*/ 98475 w 114064"/>
                <a:gd name="connsiteY6" fmla="*/ 234551 h 305266"/>
                <a:gd name="connsiteX7" fmla="*/ 53765 w 114064"/>
                <a:gd name="connsiteY7" fmla="*/ 95577 h 305266"/>
                <a:gd name="connsiteX8" fmla="*/ 0 w 114064"/>
                <a:gd name="connsiteY8" fmla="*/ 0 h 3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064" h="305266">
                  <a:moveTo>
                    <a:pt x="0" y="0"/>
                  </a:moveTo>
                  <a:lnTo>
                    <a:pt x="55131" y="0"/>
                  </a:lnTo>
                  <a:lnTo>
                    <a:pt x="89680" y="61418"/>
                  </a:lnTo>
                  <a:lnTo>
                    <a:pt x="114064" y="137214"/>
                  </a:lnTo>
                  <a:lnTo>
                    <a:pt x="114064" y="305266"/>
                  </a:lnTo>
                  <a:lnTo>
                    <a:pt x="109661" y="305266"/>
                  </a:lnTo>
                  <a:lnTo>
                    <a:pt x="98475" y="234551"/>
                  </a:lnTo>
                  <a:cubicBezTo>
                    <a:pt x="88255" y="186355"/>
                    <a:pt x="73180" y="139865"/>
                    <a:pt x="53765" y="95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2C86EC-5CBF-4109-A988-94F133716403}"/>
              </a:ext>
            </a:extLst>
          </p:cNvPr>
          <p:cNvGrpSpPr/>
          <p:nvPr/>
        </p:nvGrpSpPr>
        <p:grpSpPr>
          <a:xfrm>
            <a:off x="7415804" y="3305281"/>
            <a:ext cx="1411498" cy="2610586"/>
            <a:chOff x="9392988" y="3680535"/>
            <a:chExt cx="1072737" cy="1984043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88099E-958A-4C27-9B0F-0118B8551794}"/>
                </a:ext>
              </a:extLst>
            </p:cNvPr>
            <p:cNvSpPr/>
            <p:nvPr/>
          </p:nvSpPr>
          <p:spPr>
            <a:xfrm flipH="1">
              <a:off x="9926267" y="4607775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C24A57F-FA4E-4F55-841C-289D8B8CBA65}"/>
                </a:ext>
              </a:extLst>
            </p:cNvPr>
            <p:cNvSpPr/>
            <p:nvPr/>
          </p:nvSpPr>
          <p:spPr>
            <a:xfrm flipH="1">
              <a:off x="9974251" y="4318557"/>
              <a:ext cx="76849" cy="9740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13728F35-9E25-4816-AE32-09FCB7C0C5B0}"/>
                </a:ext>
              </a:extLst>
            </p:cNvPr>
            <p:cNvSpPr/>
            <p:nvPr/>
          </p:nvSpPr>
          <p:spPr>
            <a:xfrm flipH="1">
              <a:off x="9392988" y="4476320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054C0DCC-B707-4327-B2D1-51018CE421E5}"/>
                </a:ext>
              </a:extLst>
            </p:cNvPr>
            <p:cNvSpPr/>
            <p:nvPr/>
          </p:nvSpPr>
          <p:spPr>
            <a:xfrm flipH="1">
              <a:off x="10388876" y="4431567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945B69-1F6B-4738-9A70-2253115A2DB9}"/>
                </a:ext>
              </a:extLst>
            </p:cNvPr>
            <p:cNvSpPr/>
            <p:nvPr/>
          </p:nvSpPr>
          <p:spPr>
            <a:xfrm>
              <a:off x="9396719" y="4291823"/>
              <a:ext cx="1063524" cy="337816"/>
            </a:xfrm>
            <a:custGeom>
              <a:avLst/>
              <a:gdLst>
                <a:gd name="connsiteX0" fmla="*/ 0 w 622993"/>
                <a:gd name="connsiteY0" fmla="*/ 0 h 296541"/>
                <a:gd name="connsiteX1" fmla="*/ 622993 w 622993"/>
                <a:gd name="connsiteY1" fmla="*/ 0 h 296541"/>
                <a:gd name="connsiteX2" fmla="*/ 622993 w 622993"/>
                <a:gd name="connsiteY2" fmla="*/ 296541 h 296541"/>
                <a:gd name="connsiteX3" fmla="*/ 0 w 622993"/>
                <a:gd name="connsiteY3" fmla="*/ 296541 h 296541"/>
                <a:gd name="connsiteX4" fmla="*/ 0 w 622993"/>
                <a:gd name="connsiteY4" fmla="*/ 0 h 296541"/>
                <a:gd name="connsiteX0" fmla="*/ 485775 w 1108768"/>
                <a:gd name="connsiteY0" fmla="*/ 0 h 296541"/>
                <a:gd name="connsiteX1" fmla="*/ 1108768 w 1108768"/>
                <a:gd name="connsiteY1" fmla="*/ 0 h 296541"/>
                <a:gd name="connsiteX2" fmla="*/ 1108768 w 1108768"/>
                <a:gd name="connsiteY2" fmla="*/ 296541 h 296541"/>
                <a:gd name="connsiteX3" fmla="*/ 0 w 1108768"/>
                <a:gd name="connsiteY3" fmla="*/ 131441 h 296541"/>
                <a:gd name="connsiteX4" fmla="*/ 485775 w 1108768"/>
                <a:gd name="connsiteY4" fmla="*/ 0 h 296541"/>
                <a:gd name="connsiteX0" fmla="*/ 485775 w 1108768"/>
                <a:gd name="connsiteY0" fmla="*/ 0 h 318766"/>
                <a:gd name="connsiteX1" fmla="*/ 1108768 w 1108768"/>
                <a:gd name="connsiteY1" fmla="*/ 0 h 318766"/>
                <a:gd name="connsiteX2" fmla="*/ 537268 w 1108768"/>
                <a:gd name="connsiteY2" fmla="*/ 318766 h 318766"/>
                <a:gd name="connsiteX3" fmla="*/ 0 w 1108768"/>
                <a:gd name="connsiteY3" fmla="*/ 131441 h 318766"/>
                <a:gd name="connsiteX4" fmla="*/ 485775 w 1108768"/>
                <a:gd name="connsiteY4" fmla="*/ 0 h 318766"/>
                <a:gd name="connsiteX0" fmla="*/ 485775 w 1156393"/>
                <a:gd name="connsiteY0" fmla="*/ 0 h 318766"/>
                <a:gd name="connsiteX1" fmla="*/ 1156393 w 1156393"/>
                <a:gd name="connsiteY1" fmla="*/ 212725 h 318766"/>
                <a:gd name="connsiteX2" fmla="*/ 537268 w 1156393"/>
                <a:gd name="connsiteY2" fmla="*/ 318766 h 318766"/>
                <a:gd name="connsiteX3" fmla="*/ 0 w 1156393"/>
                <a:gd name="connsiteY3" fmla="*/ 131441 h 318766"/>
                <a:gd name="connsiteX4" fmla="*/ 485775 w 1156393"/>
                <a:gd name="connsiteY4" fmla="*/ 0 h 318766"/>
                <a:gd name="connsiteX0" fmla="*/ 62230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622300 w 1156393"/>
                <a:gd name="connsiteY4" fmla="*/ 0 h 290191"/>
                <a:gd name="connsiteX0" fmla="*/ 50165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501650 w 1156393"/>
                <a:gd name="connsiteY4" fmla="*/ 0 h 290191"/>
                <a:gd name="connsiteX0" fmla="*/ 606425 w 1156393"/>
                <a:gd name="connsiteY0" fmla="*/ 0 h 312416"/>
                <a:gd name="connsiteX1" fmla="*/ 1156393 w 1156393"/>
                <a:gd name="connsiteY1" fmla="*/ 206375 h 312416"/>
                <a:gd name="connsiteX2" fmla="*/ 537268 w 1156393"/>
                <a:gd name="connsiteY2" fmla="*/ 312416 h 312416"/>
                <a:gd name="connsiteX3" fmla="*/ 0 w 1156393"/>
                <a:gd name="connsiteY3" fmla="*/ 125091 h 312416"/>
                <a:gd name="connsiteX4" fmla="*/ 606425 w 1156393"/>
                <a:gd name="connsiteY4" fmla="*/ 0 h 312416"/>
                <a:gd name="connsiteX0" fmla="*/ 587375 w 1156393"/>
                <a:gd name="connsiteY0" fmla="*/ 0 h 321941"/>
                <a:gd name="connsiteX1" fmla="*/ 1156393 w 1156393"/>
                <a:gd name="connsiteY1" fmla="*/ 215900 h 321941"/>
                <a:gd name="connsiteX2" fmla="*/ 537268 w 1156393"/>
                <a:gd name="connsiteY2" fmla="*/ 321941 h 321941"/>
                <a:gd name="connsiteX3" fmla="*/ 0 w 1156393"/>
                <a:gd name="connsiteY3" fmla="*/ 134616 h 321941"/>
                <a:gd name="connsiteX4" fmla="*/ 587375 w 1156393"/>
                <a:gd name="connsiteY4" fmla="*/ 0 h 321941"/>
                <a:gd name="connsiteX0" fmla="*/ 587375 w 1156393"/>
                <a:gd name="connsiteY0" fmla="*/ 0 h 337816"/>
                <a:gd name="connsiteX1" fmla="*/ 1156393 w 1156393"/>
                <a:gd name="connsiteY1" fmla="*/ 215900 h 337816"/>
                <a:gd name="connsiteX2" fmla="*/ 546793 w 1156393"/>
                <a:gd name="connsiteY2" fmla="*/ 337816 h 337816"/>
                <a:gd name="connsiteX3" fmla="*/ 0 w 1156393"/>
                <a:gd name="connsiteY3" fmla="*/ 134616 h 337816"/>
                <a:gd name="connsiteX4" fmla="*/ 587375 w 11563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608806 w 1063524"/>
                <a:gd name="connsiteY0" fmla="*/ 0 h 337816"/>
                <a:gd name="connsiteX1" fmla="*/ 1063524 w 1063524"/>
                <a:gd name="connsiteY1" fmla="*/ 139700 h 337816"/>
                <a:gd name="connsiteX2" fmla="*/ 568224 w 1063524"/>
                <a:gd name="connsiteY2" fmla="*/ 337816 h 337816"/>
                <a:gd name="connsiteX3" fmla="*/ 0 w 1063524"/>
                <a:gd name="connsiteY3" fmla="*/ 191766 h 337816"/>
                <a:gd name="connsiteX4" fmla="*/ 608806 w 1063524"/>
                <a:gd name="connsiteY4" fmla="*/ 0 h 33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24" h="337816">
                  <a:moveTo>
                    <a:pt x="608806" y="0"/>
                  </a:moveTo>
                  <a:cubicBezTo>
                    <a:pt x="760379" y="46567"/>
                    <a:pt x="988151" y="83608"/>
                    <a:pt x="1063524" y="139700"/>
                  </a:cubicBezTo>
                  <a:lnTo>
                    <a:pt x="568224" y="337816"/>
                  </a:lnTo>
                  <a:lnTo>
                    <a:pt x="0" y="191766"/>
                  </a:lnTo>
                  <a:lnTo>
                    <a:pt x="608806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B83359-2FFC-47DE-8C13-4B1759304BDD}"/>
                </a:ext>
              </a:extLst>
            </p:cNvPr>
            <p:cNvSpPr/>
            <p:nvPr/>
          </p:nvSpPr>
          <p:spPr>
            <a:xfrm>
              <a:off x="9393964" y="3680535"/>
              <a:ext cx="602778" cy="958967"/>
            </a:xfrm>
            <a:custGeom>
              <a:avLst/>
              <a:gdLst>
                <a:gd name="connsiteX0" fmla="*/ 0 w 237653"/>
                <a:gd name="connsiteY0" fmla="*/ 0 h 743067"/>
                <a:gd name="connsiteX1" fmla="*/ 237653 w 237653"/>
                <a:gd name="connsiteY1" fmla="*/ 0 h 743067"/>
                <a:gd name="connsiteX2" fmla="*/ 237653 w 237653"/>
                <a:gd name="connsiteY2" fmla="*/ 743067 h 743067"/>
                <a:gd name="connsiteX3" fmla="*/ 0 w 237653"/>
                <a:gd name="connsiteY3" fmla="*/ 743067 h 743067"/>
                <a:gd name="connsiteX4" fmla="*/ 0 w 237653"/>
                <a:gd name="connsiteY4" fmla="*/ 0 h 743067"/>
                <a:gd name="connsiteX0" fmla="*/ 0 w 561503"/>
                <a:gd name="connsiteY0" fmla="*/ 0 h 958967"/>
                <a:gd name="connsiteX1" fmla="*/ 237653 w 561503"/>
                <a:gd name="connsiteY1" fmla="*/ 0 h 958967"/>
                <a:gd name="connsiteX2" fmla="*/ 561503 w 561503"/>
                <a:gd name="connsiteY2" fmla="*/ 958967 h 958967"/>
                <a:gd name="connsiteX3" fmla="*/ 0 w 561503"/>
                <a:gd name="connsiteY3" fmla="*/ 743067 h 958967"/>
                <a:gd name="connsiteX4" fmla="*/ 0 w 561503"/>
                <a:gd name="connsiteY4" fmla="*/ 0 h 958967"/>
                <a:gd name="connsiteX0" fmla="*/ 0 w 583728"/>
                <a:gd name="connsiteY0" fmla="*/ 0 h 958967"/>
                <a:gd name="connsiteX1" fmla="*/ 583728 w 583728"/>
                <a:gd name="connsiteY1" fmla="*/ 50800 h 958967"/>
                <a:gd name="connsiteX2" fmla="*/ 561503 w 583728"/>
                <a:gd name="connsiteY2" fmla="*/ 958967 h 958967"/>
                <a:gd name="connsiteX3" fmla="*/ 0 w 583728"/>
                <a:gd name="connsiteY3" fmla="*/ 743067 h 958967"/>
                <a:gd name="connsiteX4" fmla="*/ 0 w 583728"/>
                <a:gd name="connsiteY4" fmla="*/ 0 h 958967"/>
                <a:gd name="connsiteX0" fmla="*/ 0 w 593253"/>
                <a:gd name="connsiteY0" fmla="*/ 0 h 958967"/>
                <a:gd name="connsiteX1" fmla="*/ 593253 w 593253"/>
                <a:gd name="connsiteY1" fmla="*/ 34925 h 958967"/>
                <a:gd name="connsiteX2" fmla="*/ 561503 w 593253"/>
                <a:gd name="connsiteY2" fmla="*/ 958967 h 958967"/>
                <a:gd name="connsiteX3" fmla="*/ 0 w 593253"/>
                <a:gd name="connsiteY3" fmla="*/ 743067 h 958967"/>
                <a:gd name="connsiteX4" fmla="*/ 0 w 593253"/>
                <a:gd name="connsiteY4" fmla="*/ 0 h 958967"/>
                <a:gd name="connsiteX0" fmla="*/ 9525 w 602778"/>
                <a:gd name="connsiteY0" fmla="*/ 0 h 958967"/>
                <a:gd name="connsiteX1" fmla="*/ 602778 w 602778"/>
                <a:gd name="connsiteY1" fmla="*/ 34925 h 958967"/>
                <a:gd name="connsiteX2" fmla="*/ 571028 w 602778"/>
                <a:gd name="connsiteY2" fmla="*/ 958967 h 958967"/>
                <a:gd name="connsiteX3" fmla="*/ 0 w 602778"/>
                <a:gd name="connsiteY3" fmla="*/ 809742 h 958967"/>
                <a:gd name="connsiteX4" fmla="*/ 9525 w 602778"/>
                <a:gd name="connsiteY4" fmla="*/ 0 h 95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778" h="958967">
                  <a:moveTo>
                    <a:pt x="9525" y="0"/>
                  </a:moveTo>
                  <a:lnTo>
                    <a:pt x="602778" y="34925"/>
                  </a:lnTo>
                  <a:lnTo>
                    <a:pt x="571028" y="958967"/>
                  </a:lnTo>
                  <a:lnTo>
                    <a:pt x="0" y="809742"/>
                  </a:lnTo>
                  <a:lnTo>
                    <a:pt x="9525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65929E-56F7-4F3A-ACA4-7A14063757D8}"/>
                </a:ext>
              </a:extLst>
            </p:cNvPr>
            <p:cNvSpPr/>
            <p:nvPr/>
          </p:nvSpPr>
          <p:spPr>
            <a:xfrm>
              <a:off x="9396855" y="4493478"/>
              <a:ext cx="529668" cy="264095"/>
            </a:xfrm>
            <a:custGeom>
              <a:avLst/>
              <a:gdLst>
                <a:gd name="connsiteX0" fmla="*/ 0 w 447118"/>
                <a:gd name="connsiteY0" fmla="*/ 0 h 238695"/>
                <a:gd name="connsiteX1" fmla="*/ 447118 w 447118"/>
                <a:gd name="connsiteY1" fmla="*/ 0 h 238695"/>
                <a:gd name="connsiteX2" fmla="*/ 447118 w 447118"/>
                <a:gd name="connsiteY2" fmla="*/ 238695 h 238695"/>
                <a:gd name="connsiteX3" fmla="*/ 0 w 447118"/>
                <a:gd name="connsiteY3" fmla="*/ 238695 h 238695"/>
                <a:gd name="connsiteX4" fmla="*/ 0 w 447118"/>
                <a:gd name="connsiteY4" fmla="*/ 0 h 238695"/>
                <a:gd name="connsiteX0" fmla="*/ 0 w 529668"/>
                <a:gd name="connsiteY0" fmla="*/ 0 h 238695"/>
                <a:gd name="connsiteX1" fmla="*/ 529668 w 529668"/>
                <a:gd name="connsiteY1" fmla="*/ 120650 h 238695"/>
                <a:gd name="connsiteX2" fmla="*/ 447118 w 529668"/>
                <a:gd name="connsiteY2" fmla="*/ 238695 h 238695"/>
                <a:gd name="connsiteX3" fmla="*/ 0 w 529668"/>
                <a:gd name="connsiteY3" fmla="*/ 238695 h 238695"/>
                <a:gd name="connsiteX4" fmla="*/ 0 w 529668"/>
                <a:gd name="connsiteY4" fmla="*/ 0 h 2386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0 w 529668"/>
                <a:gd name="connsiteY3" fmla="*/ 2640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042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11695 h 264095"/>
                <a:gd name="connsiteX4" fmla="*/ 0 w 529668"/>
                <a:gd name="connsiteY4" fmla="*/ 0 h 26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668" h="264095">
                  <a:moveTo>
                    <a:pt x="0" y="0"/>
                  </a:moveTo>
                  <a:lnTo>
                    <a:pt x="529668" y="146050"/>
                  </a:lnTo>
                  <a:lnTo>
                    <a:pt x="529668" y="264095"/>
                  </a:lnTo>
                  <a:lnTo>
                    <a:pt x="0" y="111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">
              <a:extLst>
                <a:ext uri="{FF2B5EF4-FFF2-40B4-BE49-F238E27FC236}">
                  <a16:creationId xmlns:a16="http://schemas.microsoft.com/office/drawing/2014/main" id="{01B034C8-FEA3-4C96-A7F3-45146F1D9D8D}"/>
                </a:ext>
              </a:extLst>
            </p:cNvPr>
            <p:cNvSpPr/>
            <p:nvPr/>
          </p:nvSpPr>
          <p:spPr>
            <a:xfrm>
              <a:off x="9987318" y="4423262"/>
              <a:ext cx="462993" cy="307752"/>
            </a:xfrm>
            <a:custGeom>
              <a:avLst/>
              <a:gdLst>
                <a:gd name="connsiteX0" fmla="*/ 0 w 447118"/>
                <a:gd name="connsiteY0" fmla="*/ 0 h 238695"/>
                <a:gd name="connsiteX1" fmla="*/ 447118 w 447118"/>
                <a:gd name="connsiteY1" fmla="*/ 0 h 238695"/>
                <a:gd name="connsiteX2" fmla="*/ 447118 w 447118"/>
                <a:gd name="connsiteY2" fmla="*/ 238695 h 238695"/>
                <a:gd name="connsiteX3" fmla="*/ 0 w 447118"/>
                <a:gd name="connsiteY3" fmla="*/ 238695 h 238695"/>
                <a:gd name="connsiteX4" fmla="*/ 0 w 447118"/>
                <a:gd name="connsiteY4" fmla="*/ 0 h 238695"/>
                <a:gd name="connsiteX0" fmla="*/ 0 w 529668"/>
                <a:gd name="connsiteY0" fmla="*/ 0 h 238695"/>
                <a:gd name="connsiteX1" fmla="*/ 529668 w 529668"/>
                <a:gd name="connsiteY1" fmla="*/ 120650 h 238695"/>
                <a:gd name="connsiteX2" fmla="*/ 447118 w 529668"/>
                <a:gd name="connsiteY2" fmla="*/ 238695 h 238695"/>
                <a:gd name="connsiteX3" fmla="*/ 0 w 529668"/>
                <a:gd name="connsiteY3" fmla="*/ 238695 h 238695"/>
                <a:gd name="connsiteX4" fmla="*/ 0 w 529668"/>
                <a:gd name="connsiteY4" fmla="*/ 0 h 2386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0 w 529668"/>
                <a:gd name="connsiteY3" fmla="*/ 2640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042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11695 h 264095"/>
                <a:gd name="connsiteX4" fmla="*/ 0 w 529668"/>
                <a:gd name="connsiteY4" fmla="*/ 0 h 264095"/>
                <a:gd name="connsiteX0" fmla="*/ 0 w 529668"/>
                <a:gd name="connsiteY0" fmla="*/ 203200 h 467295"/>
                <a:gd name="connsiteX1" fmla="*/ 472518 w 529668"/>
                <a:gd name="connsiteY1" fmla="*/ 0 h 467295"/>
                <a:gd name="connsiteX2" fmla="*/ 529668 w 529668"/>
                <a:gd name="connsiteY2" fmla="*/ 467295 h 467295"/>
                <a:gd name="connsiteX3" fmla="*/ 0 w 529668"/>
                <a:gd name="connsiteY3" fmla="*/ 314895 h 467295"/>
                <a:gd name="connsiteX4" fmla="*/ 0 w 529668"/>
                <a:gd name="connsiteY4" fmla="*/ 203200 h 467295"/>
                <a:gd name="connsiteX0" fmla="*/ 0 w 491568"/>
                <a:gd name="connsiteY0" fmla="*/ 203200 h 314895"/>
                <a:gd name="connsiteX1" fmla="*/ 472518 w 491568"/>
                <a:gd name="connsiteY1" fmla="*/ 0 h 314895"/>
                <a:gd name="connsiteX2" fmla="*/ 491568 w 491568"/>
                <a:gd name="connsiteY2" fmla="*/ 105345 h 314895"/>
                <a:gd name="connsiteX3" fmla="*/ 0 w 491568"/>
                <a:gd name="connsiteY3" fmla="*/ 314895 h 314895"/>
                <a:gd name="connsiteX4" fmla="*/ 0 w 491568"/>
                <a:gd name="connsiteY4" fmla="*/ 203200 h 314895"/>
                <a:gd name="connsiteX0" fmla="*/ 0 w 491568"/>
                <a:gd name="connsiteY0" fmla="*/ 196057 h 307752"/>
                <a:gd name="connsiteX1" fmla="*/ 460612 w 491568"/>
                <a:gd name="connsiteY1" fmla="*/ 0 h 307752"/>
                <a:gd name="connsiteX2" fmla="*/ 491568 w 491568"/>
                <a:gd name="connsiteY2" fmla="*/ 98202 h 307752"/>
                <a:gd name="connsiteX3" fmla="*/ 0 w 491568"/>
                <a:gd name="connsiteY3" fmla="*/ 307752 h 307752"/>
                <a:gd name="connsiteX4" fmla="*/ 0 w 491568"/>
                <a:gd name="connsiteY4" fmla="*/ 196057 h 307752"/>
                <a:gd name="connsiteX0" fmla="*/ 0 w 462993"/>
                <a:gd name="connsiteY0" fmla="*/ 196057 h 307752"/>
                <a:gd name="connsiteX1" fmla="*/ 460612 w 462993"/>
                <a:gd name="connsiteY1" fmla="*/ 0 h 307752"/>
                <a:gd name="connsiteX2" fmla="*/ 462993 w 462993"/>
                <a:gd name="connsiteY2" fmla="*/ 100583 h 307752"/>
                <a:gd name="connsiteX3" fmla="*/ 0 w 462993"/>
                <a:gd name="connsiteY3" fmla="*/ 307752 h 307752"/>
                <a:gd name="connsiteX4" fmla="*/ 0 w 462993"/>
                <a:gd name="connsiteY4" fmla="*/ 196057 h 3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993" h="307752">
                  <a:moveTo>
                    <a:pt x="0" y="196057"/>
                  </a:moveTo>
                  <a:lnTo>
                    <a:pt x="460612" y="0"/>
                  </a:lnTo>
                  <a:cubicBezTo>
                    <a:pt x="461406" y="33528"/>
                    <a:pt x="462199" y="67055"/>
                    <a:pt x="462993" y="100583"/>
                  </a:cubicBezTo>
                  <a:lnTo>
                    <a:pt x="0" y="307752"/>
                  </a:lnTo>
                  <a:lnTo>
                    <a:pt x="0" y="19605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A2750DAC-D171-4B1E-8C4A-AE53C2068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3255" y="3706566"/>
              <a:ext cx="40528" cy="974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73621798-42EC-4D4D-8F49-40F8204D5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21" y="3696128"/>
              <a:ext cx="30410" cy="941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E93CF7D4-34D2-4EEE-9029-17AC1B092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0693" y="3696128"/>
              <a:ext cx="9160" cy="8876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7" name="Oval 336">
            <a:extLst>
              <a:ext uri="{FF2B5EF4-FFF2-40B4-BE49-F238E27FC236}">
                <a16:creationId xmlns:a16="http://schemas.microsoft.com/office/drawing/2014/main" id="{B08426E2-B192-4294-A126-3D8F4F2C180F}"/>
              </a:ext>
            </a:extLst>
          </p:cNvPr>
          <p:cNvSpPr/>
          <p:nvPr/>
        </p:nvSpPr>
        <p:spPr>
          <a:xfrm flipH="1">
            <a:off x="7341680" y="2131522"/>
            <a:ext cx="2211507" cy="2133839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79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72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ACDC-411A-47C2-8785-31F77272F9A2}"/>
              </a:ext>
            </a:extLst>
          </p:cNvPr>
          <p:cNvGrpSpPr/>
          <p:nvPr/>
        </p:nvGrpSpPr>
        <p:grpSpPr>
          <a:xfrm flipH="1">
            <a:off x="4543567" y="3564732"/>
            <a:ext cx="1077435" cy="1878328"/>
            <a:chOff x="4739005" y="4076953"/>
            <a:chExt cx="855197" cy="1490893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1C3D489-A2E5-4A9A-B179-04D139C2A955}"/>
                </a:ext>
              </a:extLst>
            </p:cNvPr>
            <p:cNvGrpSpPr/>
            <p:nvPr/>
          </p:nvGrpSpPr>
          <p:grpSpPr>
            <a:xfrm>
              <a:off x="4739005" y="4076953"/>
              <a:ext cx="855197" cy="1490893"/>
              <a:chOff x="4174397" y="6556834"/>
              <a:chExt cx="1674814" cy="2919763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A8D38E5-4203-4AED-B365-AD0125AB79BA}"/>
                  </a:ext>
                </a:extLst>
              </p:cNvPr>
              <p:cNvGrpSpPr/>
              <p:nvPr/>
            </p:nvGrpSpPr>
            <p:grpSpPr>
              <a:xfrm flipH="1">
                <a:off x="4195235" y="6730111"/>
                <a:ext cx="1624192" cy="2746486"/>
                <a:chOff x="210760" y="8485153"/>
                <a:chExt cx="2095389" cy="3543270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A653E0FF-90EE-4632-990B-B76104671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8492" y="10293751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98044A18-E312-4742-BC2F-708F5796B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627" y="10214464"/>
                  <a:ext cx="83786" cy="179594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0A3943DD-BEF0-4C0C-A3EF-1FD1B1FADDDB}"/>
                    </a:ext>
                  </a:extLst>
                </p:cNvPr>
                <p:cNvSpPr/>
                <p:nvPr/>
              </p:nvSpPr>
              <p:spPr>
                <a:xfrm>
                  <a:off x="210760" y="8485153"/>
                  <a:ext cx="2095389" cy="20218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Rectangle: Top Corners Rounded 184">
                  <a:extLst>
                    <a:ext uri="{FF2B5EF4-FFF2-40B4-BE49-F238E27FC236}">
                      <a16:creationId xmlns:a16="http://schemas.microsoft.com/office/drawing/2014/main" id="{92C58729-FF8C-4C04-B657-D7B0CA540BE3}"/>
                    </a:ext>
                  </a:extLst>
                </p:cNvPr>
                <p:cNvSpPr/>
                <p:nvPr/>
              </p:nvSpPr>
              <p:spPr>
                <a:xfrm>
                  <a:off x="883964" y="118281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79FB589F-7546-492B-926E-84F17B79B339}"/>
                    </a:ext>
                  </a:extLst>
                </p:cNvPr>
                <p:cNvSpPr/>
                <p:nvPr/>
              </p:nvSpPr>
              <p:spPr>
                <a:xfrm rot="20819273">
                  <a:off x="2111412" y="9380115"/>
                  <a:ext cx="152752" cy="157346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: Top Corners Rounded 192">
                  <a:extLst>
                    <a:ext uri="{FF2B5EF4-FFF2-40B4-BE49-F238E27FC236}">
                      <a16:creationId xmlns:a16="http://schemas.microsoft.com/office/drawing/2014/main" id="{F92F5375-666B-4054-A666-479513CFF9E0}"/>
                    </a:ext>
                  </a:extLst>
                </p:cNvPr>
                <p:cNvSpPr/>
                <p:nvPr/>
              </p:nvSpPr>
              <p:spPr>
                <a:xfrm>
                  <a:off x="721184" y="1148874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67B84C3-5FC5-4B43-BB5F-AB01B19C80D8}"/>
                  </a:ext>
                </a:extLst>
              </p:cNvPr>
              <p:cNvSpPr/>
              <p:nvPr/>
            </p:nvSpPr>
            <p:spPr>
              <a:xfrm>
                <a:off x="4174397" y="6556834"/>
                <a:ext cx="1585347" cy="4913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D813DB9-FFCC-4B43-B5A8-493CD9E36C7C}"/>
                  </a:ext>
                </a:extLst>
              </p:cNvPr>
              <p:cNvGrpSpPr/>
              <p:nvPr/>
            </p:nvGrpSpPr>
            <p:grpSpPr>
              <a:xfrm>
                <a:off x="4637717" y="6697094"/>
                <a:ext cx="929439" cy="1295882"/>
                <a:chOff x="4637717" y="6697094"/>
                <a:chExt cx="929439" cy="1295882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B6640ABC-0FB6-4DA0-95A1-8FAB08C5337F}"/>
                    </a:ext>
                  </a:extLst>
                </p:cNvPr>
                <p:cNvSpPr/>
                <p:nvPr/>
              </p:nvSpPr>
              <p:spPr>
                <a:xfrm rot="20615175" flipH="1">
                  <a:off x="4843313" y="6890009"/>
                  <a:ext cx="723843" cy="1102967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EC34EE6F-E65C-4F7E-B6A9-22A16048D8C1}"/>
                    </a:ext>
                  </a:extLst>
                </p:cNvPr>
                <p:cNvSpPr/>
                <p:nvPr/>
              </p:nvSpPr>
              <p:spPr>
                <a:xfrm rot="20615175" flipH="1">
                  <a:off x="4739863" y="6808157"/>
                  <a:ext cx="620869" cy="1044270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08A5479-7874-4399-827A-831405301F5F}"/>
                    </a:ext>
                  </a:extLst>
                </p:cNvPr>
                <p:cNvSpPr/>
                <p:nvPr/>
              </p:nvSpPr>
              <p:spPr>
                <a:xfrm rot="20615175" flipH="1">
                  <a:off x="4637717" y="6697094"/>
                  <a:ext cx="525407" cy="978301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6E07F3E-8E00-40D6-BDA0-613F019BC53F}"/>
                  </a:ext>
                </a:extLst>
              </p:cNvPr>
              <p:cNvSpPr/>
              <p:nvPr/>
            </p:nvSpPr>
            <p:spPr>
              <a:xfrm rot="5400000">
                <a:off x="4796444" y="7194906"/>
                <a:ext cx="1585338" cy="520197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3C193F3-41A1-4BF6-B56C-5AD1C1F5EB24}"/>
                </a:ext>
              </a:extLst>
            </p:cNvPr>
            <p:cNvSpPr/>
            <p:nvPr/>
          </p:nvSpPr>
          <p:spPr>
            <a:xfrm flipH="1">
              <a:off x="4849133" y="4401385"/>
              <a:ext cx="74159" cy="736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EE0858B-13AE-4D51-95C2-E02163469F5F}"/>
                </a:ext>
              </a:extLst>
            </p:cNvPr>
            <p:cNvSpPr/>
            <p:nvPr/>
          </p:nvSpPr>
          <p:spPr>
            <a:xfrm flipH="1">
              <a:off x="4846187" y="4416790"/>
              <a:ext cx="36534" cy="3628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Arc 198">
              <a:extLst>
                <a:ext uri="{FF2B5EF4-FFF2-40B4-BE49-F238E27FC236}">
                  <a16:creationId xmlns:a16="http://schemas.microsoft.com/office/drawing/2014/main" id="{8407FB73-5F15-484A-9CCF-FDBB8B646BB9}"/>
                </a:ext>
              </a:extLst>
            </p:cNvPr>
            <p:cNvSpPr/>
            <p:nvPr/>
          </p:nvSpPr>
          <p:spPr>
            <a:xfrm rot="20938561">
              <a:off x="4792053" y="4357000"/>
              <a:ext cx="145694" cy="8637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286502" y="58763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162019" y="588668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8856" y="406087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FCDB4A76-F1D1-4588-8C2B-A88432C17FE7}"/>
              </a:ext>
            </a:extLst>
          </p:cNvPr>
          <p:cNvSpPr/>
          <p:nvPr/>
        </p:nvSpPr>
        <p:spPr>
          <a:xfrm rot="10009664">
            <a:off x="5453951" y="4281410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emojimouth">
            <a:hlinkClick r:id="" action="ppaction://media"/>
            <a:extLst>
              <a:ext uri="{FF2B5EF4-FFF2-40B4-BE49-F238E27FC236}">
                <a16:creationId xmlns:a16="http://schemas.microsoft.com/office/drawing/2014/main" id="{C25CD136-3658-4404-9B7F-E7BCA91254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6919063" y="3848510"/>
            <a:ext cx="129894" cy="95027"/>
          </a:xfrm>
          <a:prstGeom prst="rect">
            <a:avLst/>
          </a:prstGeom>
        </p:spPr>
      </p:pic>
      <p:pic>
        <p:nvPicPr>
          <p:cNvPr id="162" name="AIVoiceGenerator_com_11-12-2024T8_59_12_ D">
            <a:hlinkClick r:id="" action="ppaction://media"/>
            <a:extLst>
              <a:ext uri="{FF2B5EF4-FFF2-40B4-BE49-F238E27FC236}">
                <a16:creationId xmlns:a16="http://schemas.microsoft.com/office/drawing/2014/main" id="{B228BF8B-E64F-427F-809E-3BCB1C7165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7A327E6A-C5CB-4514-958E-D7CF4E515C1A}"/>
              </a:ext>
            </a:extLst>
          </p:cNvPr>
          <p:cNvSpPr/>
          <p:nvPr/>
        </p:nvSpPr>
        <p:spPr>
          <a:xfrm rot="21350851">
            <a:off x="5150915" y="4363259"/>
            <a:ext cx="225608" cy="320748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27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20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2342D05-8339-41C8-8314-0A284182083D}"/>
              </a:ext>
            </a:extLst>
          </p:cNvPr>
          <p:cNvGrpSpPr/>
          <p:nvPr/>
        </p:nvGrpSpPr>
        <p:grpSpPr>
          <a:xfrm flipH="1">
            <a:off x="4543567" y="3564731"/>
            <a:ext cx="1077435" cy="1878327"/>
            <a:chOff x="4739005" y="4076952"/>
            <a:chExt cx="855197" cy="1490892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D556D030-9DAC-4D99-94AA-6521110F1386}"/>
                </a:ext>
              </a:extLst>
            </p:cNvPr>
            <p:cNvGrpSpPr/>
            <p:nvPr/>
          </p:nvGrpSpPr>
          <p:grpSpPr>
            <a:xfrm>
              <a:off x="4739005" y="4076952"/>
              <a:ext cx="855197" cy="1490892"/>
              <a:chOff x="4174397" y="6556834"/>
              <a:chExt cx="1674814" cy="291976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470ACA91-7FEC-4072-855A-0BAFBF27F2F6}"/>
                  </a:ext>
                </a:extLst>
              </p:cNvPr>
              <p:cNvGrpSpPr/>
              <p:nvPr/>
            </p:nvGrpSpPr>
            <p:grpSpPr>
              <a:xfrm flipH="1">
                <a:off x="4194423" y="6729215"/>
                <a:ext cx="1624192" cy="2747381"/>
                <a:chOff x="211807" y="8483998"/>
                <a:chExt cx="2095389" cy="3544425"/>
              </a:xfrm>
            </p:grpSpPr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C740179-8344-4EE9-9F69-49C3E26C4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8492" y="10293751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5D088343-4EAF-4812-AC9F-AA66D9202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627" y="10214464"/>
                  <a:ext cx="83786" cy="179594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494D866-65A9-4661-A7E5-1A23B5673F46}"/>
                    </a:ext>
                  </a:extLst>
                </p:cNvPr>
                <p:cNvSpPr/>
                <p:nvPr/>
              </p:nvSpPr>
              <p:spPr>
                <a:xfrm>
                  <a:off x="211807" y="8483998"/>
                  <a:ext cx="2095389" cy="20218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ectangle: Top Corners Rounded 261">
                  <a:extLst>
                    <a:ext uri="{FF2B5EF4-FFF2-40B4-BE49-F238E27FC236}">
                      <a16:creationId xmlns:a16="http://schemas.microsoft.com/office/drawing/2014/main" id="{5605008D-938C-43D1-B73F-86E06629FB65}"/>
                    </a:ext>
                  </a:extLst>
                </p:cNvPr>
                <p:cNvSpPr/>
                <p:nvPr/>
              </p:nvSpPr>
              <p:spPr>
                <a:xfrm>
                  <a:off x="883964" y="118281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315E70F5-6C54-4538-9679-688195BC1B65}"/>
                    </a:ext>
                  </a:extLst>
                </p:cNvPr>
                <p:cNvSpPr/>
                <p:nvPr/>
              </p:nvSpPr>
              <p:spPr>
                <a:xfrm rot="20784893">
                  <a:off x="2125684" y="9395733"/>
                  <a:ext cx="152752" cy="157346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: Top Corners Rounded 264">
                  <a:extLst>
                    <a:ext uri="{FF2B5EF4-FFF2-40B4-BE49-F238E27FC236}">
                      <a16:creationId xmlns:a16="http://schemas.microsoft.com/office/drawing/2014/main" id="{9F398510-4B43-480C-8AD1-5F773D966DC1}"/>
                    </a:ext>
                  </a:extLst>
                </p:cNvPr>
                <p:cNvSpPr/>
                <p:nvPr/>
              </p:nvSpPr>
              <p:spPr>
                <a:xfrm>
                  <a:off x="721184" y="1148874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2D62E4-509B-4448-B859-A3A235476B89}"/>
                  </a:ext>
                </a:extLst>
              </p:cNvPr>
              <p:cNvSpPr/>
              <p:nvPr/>
            </p:nvSpPr>
            <p:spPr>
              <a:xfrm>
                <a:off x="4174397" y="6556834"/>
                <a:ext cx="1585347" cy="4913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555C7920-3352-4FAF-8DC6-0D906ED75B32}"/>
                  </a:ext>
                </a:extLst>
              </p:cNvPr>
              <p:cNvGrpSpPr/>
              <p:nvPr/>
            </p:nvGrpSpPr>
            <p:grpSpPr>
              <a:xfrm>
                <a:off x="4637717" y="6697094"/>
                <a:ext cx="929439" cy="1295882"/>
                <a:chOff x="4637717" y="6697094"/>
                <a:chExt cx="929439" cy="1295882"/>
              </a:xfrm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10E578C6-CB48-4E2B-B649-7DDACAA35102}"/>
                    </a:ext>
                  </a:extLst>
                </p:cNvPr>
                <p:cNvSpPr/>
                <p:nvPr/>
              </p:nvSpPr>
              <p:spPr>
                <a:xfrm rot="20615175" flipH="1">
                  <a:off x="4843313" y="6890009"/>
                  <a:ext cx="723843" cy="1102967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9B679779-A68E-474D-8EDC-E1850C6556FC}"/>
                    </a:ext>
                  </a:extLst>
                </p:cNvPr>
                <p:cNvSpPr/>
                <p:nvPr/>
              </p:nvSpPr>
              <p:spPr>
                <a:xfrm rot="20615175" flipH="1">
                  <a:off x="4739863" y="6808157"/>
                  <a:ext cx="620869" cy="1044270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5F5D5465-4299-4836-B913-F214140FF724}"/>
                    </a:ext>
                  </a:extLst>
                </p:cNvPr>
                <p:cNvSpPr/>
                <p:nvPr/>
              </p:nvSpPr>
              <p:spPr>
                <a:xfrm rot="20615175" flipH="1">
                  <a:off x="4637717" y="6697094"/>
                  <a:ext cx="525407" cy="978301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C737760-F717-4100-8D99-6B3A3E91869B}"/>
                  </a:ext>
                </a:extLst>
              </p:cNvPr>
              <p:cNvSpPr/>
              <p:nvPr/>
            </p:nvSpPr>
            <p:spPr>
              <a:xfrm rot="5400000">
                <a:off x="4796444" y="7194906"/>
                <a:ext cx="1585338" cy="520197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79327C3-FECD-40E9-B6B2-810A5FB00C4C}"/>
                </a:ext>
              </a:extLst>
            </p:cNvPr>
            <p:cNvSpPr/>
            <p:nvPr/>
          </p:nvSpPr>
          <p:spPr>
            <a:xfrm flipH="1">
              <a:off x="4849133" y="4401385"/>
              <a:ext cx="74159" cy="736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BAE774A-1A6D-40C8-8D67-24DB955D0F2B}"/>
                </a:ext>
              </a:extLst>
            </p:cNvPr>
            <p:cNvSpPr/>
            <p:nvPr/>
          </p:nvSpPr>
          <p:spPr>
            <a:xfrm flipH="1">
              <a:off x="4846187" y="4416790"/>
              <a:ext cx="36534" cy="3628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0D2A9D65-7C19-4BAA-AE01-475FD257F3E5}"/>
                </a:ext>
              </a:extLst>
            </p:cNvPr>
            <p:cNvSpPr/>
            <p:nvPr/>
          </p:nvSpPr>
          <p:spPr>
            <a:xfrm rot="21342582">
              <a:off x="4822478" y="4348672"/>
              <a:ext cx="145694" cy="8637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9" name="emojimouth">
            <a:hlinkClick r:id="" action="ppaction://media"/>
            <a:extLst>
              <a:ext uri="{FF2B5EF4-FFF2-40B4-BE49-F238E27FC236}">
                <a16:creationId xmlns:a16="http://schemas.microsoft.com/office/drawing/2014/main" id="{C25CD136-3658-4404-9B7F-E7BCA91254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>
            <a:off x="5470389" y="4297962"/>
            <a:ext cx="80361" cy="58790"/>
          </a:xfrm>
          <a:prstGeom prst="rect">
            <a:avLst/>
          </a:prstGeom>
        </p:spPr>
      </p:pic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49559FB-56FC-4FC9-B5B7-2C6E22459806}"/>
              </a:ext>
            </a:extLst>
          </p:cNvPr>
          <p:cNvGrpSpPr/>
          <p:nvPr/>
        </p:nvGrpSpPr>
        <p:grpSpPr>
          <a:xfrm>
            <a:off x="6479531" y="3083237"/>
            <a:ext cx="1103602" cy="1735963"/>
            <a:chOff x="1367737" y="2245196"/>
            <a:chExt cx="2116777" cy="3329685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437BC3-16D8-4A7B-8403-DF8B6C7A3FDE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1ECC8591-9703-43E5-B2D9-3D229D77ACAE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074868" y="3573966"/>
                <a:chExt cx="1418628" cy="2231494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34EBDAFC-9CE4-48FF-A498-0DEB676ED209}"/>
                    </a:ext>
                  </a:extLst>
                </p:cNvPr>
                <p:cNvGrpSpPr/>
                <p:nvPr/>
              </p:nvGrpSpPr>
              <p:grpSpPr>
                <a:xfrm>
                  <a:off x="1074868" y="3573966"/>
                  <a:ext cx="1418628" cy="2231494"/>
                  <a:chOff x="1094497" y="2654773"/>
                  <a:chExt cx="2211508" cy="3478690"/>
                </a:xfrm>
              </p:grpSpPr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DCE9647F-2233-47DB-AA8C-CC8AB7F5668D}"/>
                      </a:ext>
                    </a:extLst>
                  </p:cNvPr>
                  <p:cNvGrpSpPr/>
                  <p:nvPr/>
                </p:nvGrpSpPr>
                <p:grpSpPr>
                  <a:xfrm>
                    <a:off x="1094497" y="2657176"/>
                    <a:ext cx="2211508" cy="3476287"/>
                    <a:chOff x="3698767" y="4774931"/>
                    <a:chExt cx="2536875" cy="3987737"/>
                  </a:xfrm>
                </p:grpSpPr>
                <p:sp>
                  <p:nvSpPr>
                    <p:cNvPr id="234" name="Freeform: Shape 233">
                      <a:extLst>
                        <a:ext uri="{FF2B5EF4-FFF2-40B4-BE49-F238E27FC236}">
                          <a16:creationId xmlns:a16="http://schemas.microsoft.com/office/drawing/2014/main" id="{F041B769-AB02-42A5-BF5D-B8C054EB1967}"/>
                        </a:ext>
                      </a:extLst>
                    </p:cNvPr>
                    <p:cNvSpPr/>
                    <p:nvPr/>
                  </p:nvSpPr>
                  <p:spPr>
                    <a:xfrm rot="21091604">
                      <a:off x="3745493" y="6377475"/>
                      <a:ext cx="649909" cy="923978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:a16="http://schemas.microsoft.com/office/drawing/2014/main" id="{47541A79-438D-4947-9D41-56F9F305F364}"/>
                        </a:ext>
                      </a:extLst>
                    </p:cNvPr>
                    <p:cNvCxnSpPr>
                      <a:cxnSpLocks/>
                      <a:endCxn id="240" idx="3"/>
                    </p:cNvCxnSpPr>
                    <p:nvPr/>
                  </p:nvCxnSpPr>
                  <p:spPr>
                    <a:xfrm>
                      <a:off x="4651438" y="6951597"/>
                      <a:ext cx="9400" cy="1496199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:a16="http://schemas.microsoft.com/office/drawing/2014/main" id="{E4D9B428-DB86-452A-A899-4016351A27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87627" y="7068168"/>
                      <a:ext cx="25498" cy="1591184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237" name="Oval 236">
                      <a:extLst>
                        <a:ext uri="{FF2B5EF4-FFF2-40B4-BE49-F238E27FC236}">
                          <a16:creationId xmlns:a16="http://schemas.microsoft.com/office/drawing/2014/main" id="{4E9D93EC-8E6F-4344-9794-47FDEB6B68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767" y="4774931"/>
                      <a:ext cx="2536875" cy="2447779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8" name="Oval 237">
                      <a:extLst>
                        <a:ext uri="{FF2B5EF4-FFF2-40B4-BE49-F238E27FC236}">
                          <a16:creationId xmlns:a16="http://schemas.microsoft.com/office/drawing/2014/main" id="{C58EB728-52EF-46F4-87D9-7A46EE921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2308" y="580309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9" name="Rectangle: Top Corners Rounded 238">
                      <a:extLst>
                        <a:ext uri="{FF2B5EF4-FFF2-40B4-BE49-F238E27FC236}">
                          <a16:creationId xmlns:a16="http://schemas.microsoft.com/office/drawing/2014/main" id="{006C61EC-0A4D-4347-85E2-D85D714E2C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697" y="856235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0" name="Rectangle: Top Corners Rounded 239">
                      <a:extLst>
                        <a:ext uri="{FF2B5EF4-FFF2-40B4-BE49-F238E27FC236}">
                          <a16:creationId xmlns:a16="http://schemas.microsoft.com/office/drawing/2014/main" id="{AB532A85-A2F9-474E-8AA7-4FF01CAB9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6089" y="8447797"/>
                      <a:ext cx="669495" cy="200311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1" name="Freeform: Shape 240">
                      <a:extLst>
                        <a:ext uri="{FF2B5EF4-FFF2-40B4-BE49-F238E27FC236}">
                          <a16:creationId xmlns:a16="http://schemas.microsoft.com/office/drawing/2014/main" id="{EEC75875-5FED-4FC7-B9E0-510459F5A6BD}"/>
                        </a:ext>
                      </a:extLst>
                    </p:cNvPr>
                    <p:cNvSpPr/>
                    <p:nvPr/>
                  </p:nvSpPr>
                  <p:spPr>
                    <a:xfrm rot="4161426" flipH="1">
                      <a:off x="5118336" y="6612143"/>
                      <a:ext cx="551372" cy="383063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  <a:gd name="connsiteX0" fmla="*/ 0 w 723830"/>
                        <a:gd name="connsiteY0" fmla="*/ 0 h 1002839"/>
                        <a:gd name="connsiteX1" fmla="*/ 633604 w 723830"/>
                        <a:gd name="connsiteY1" fmla="*/ 903446 h 1002839"/>
                        <a:gd name="connsiteX2" fmla="*/ 719329 w 723830"/>
                        <a:gd name="connsiteY2" fmla="*/ 979646 h 1002839"/>
                        <a:gd name="connsiteX3" fmla="*/ 719329 w 723830"/>
                        <a:gd name="connsiteY3" fmla="*/ 979646 h 1002839"/>
                        <a:gd name="connsiteX0" fmla="*/ 0 w 719414"/>
                        <a:gd name="connsiteY0" fmla="*/ 0 h 979646"/>
                        <a:gd name="connsiteX1" fmla="*/ 168042 w 719414"/>
                        <a:gd name="connsiteY1" fmla="*/ 596585 h 979646"/>
                        <a:gd name="connsiteX2" fmla="*/ 633604 w 719414"/>
                        <a:gd name="connsiteY2" fmla="*/ 903446 h 979646"/>
                        <a:gd name="connsiteX3" fmla="*/ 719329 w 719414"/>
                        <a:gd name="connsiteY3" fmla="*/ 979646 h 979646"/>
                        <a:gd name="connsiteX4" fmla="*/ 719329 w 719414"/>
                        <a:gd name="connsiteY4" fmla="*/ 979646 h 979646"/>
                        <a:gd name="connsiteX0" fmla="*/ 0 w 551372"/>
                        <a:gd name="connsiteY0" fmla="*/ 0 h 383061"/>
                        <a:gd name="connsiteX1" fmla="*/ 465562 w 551372"/>
                        <a:gd name="connsiteY1" fmla="*/ 306861 h 383061"/>
                        <a:gd name="connsiteX2" fmla="*/ 551287 w 551372"/>
                        <a:gd name="connsiteY2" fmla="*/ 383061 h 383061"/>
                        <a:gd name="connsiteX3" fmla="*/ 551287 w 551372"/>
                        <a:gd name="connsiteY3" fmla="*/ 383061 h 383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1372" h="383061">
                          <a:moveTo>
                            <a:pt x="0" y="0"/>
                          </a:moveTo>
                          <a:cubicBezTo>
                            <a:pt x="105601" y="150574"/>
                            <a:pt x="373681" y="243018"/>
                            <a:pt x="465562" y="306861"/>
                          </a:cubicBezTo>
                          <a:cubicBezTo>
                            <a:pt x="557443" y="370705"/>
                            <a:pt x="551287" y="383061"/>
                            <a:pt x="551287" y="383061"/>
                          </a:cubicBezTo>
                          <a:lnTo>
                            <a:pt x="551287" y="383061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" name="Freeform: Shape 241">
                      <a:extLst>
                        <a:ext uri="{FF2B5EF4-FFF2-40B4-BE49-F238E27FC236}">
                          <a16:creationId xmlns:a16="http://schemas.microsoft.com/office/drawing/2014/main" id="{A53DF283-9A8B-4453-A24B-F27427236394}"/>
                        </a:ext>
                      </a:extLst>
                    </p:cNvPr>
                    <p:cNvSpPr/>
                    <p:nvPr/>
                  </p:nvSpPr>
                  <p:spPr>
                    <a:xfrm rot="420143" flipH="1">
                      <a:off x="4624421" y="6206429"/>
                      <a:ext cx="184935" cy="190499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3" name="Oval 242">
                      <a:extLst>
                        <a:ext uri="{FF2B5EF4-FFF2-40B4-BE49-F238E27FC236}">
                          <a16:creationId xmlns:a16="http://schemas.microsoft.com/office/drawing/2014/main" id="{F74F0766-A4B0-4444-AE73-F5F3C0E8C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4900" y="5803089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A452AFDA-34BD-43DF-A8E3-0AF878C20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5245" y="5890190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98890F3A-D721-4E9B-A069-1FAEE705A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0324" y="590056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7FD60668-8BA2-48A8-BB2D-2FB2386EB73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69959" y="2654773"/>
                    <a:ext cx="1972366" cy="622593"/>
                    <a:chOff x="900019" y="1897272"/>
                    <a:chExt cx="1972366" cy="622593"/>
                  </a:xfrm>
                </p:grpSpPr>
                <p:sp>
                  <p:nvSpPr>
                    <p:cNvPr id="230" name="Freeform: Shape 229">
                      <a:extLst>
                        <a:ext uri="{FF2B5EF4-FFF2-40B4-BE49-F238E27FC236}">
                          <a16:creationId xmlns:a16="http://schemas.microsoft.com/office/drawing/2014/main" id="{6F3CA092-630D-4665-9DFF-E90DA55F083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00019" y="2387310"/>
                      <a:ext cx="1972366" cy="132555"/>
                    </a:xfrm>
                    <a:custGeom>
                      <a:avLst/>
                      <a:gdLst>
                        <a:gd name="connsiteX0" fmla="*/ 986183 w 1972366"/>
                        <a:gd name="connsiteY0" fmla="*/ 0 h 132556"/>
                        <a:gd name="connsiteX1" fmla="*/ 69274 w 1972366"/>
                        <a:gd name="connsiteY1" fmla="*/ 29221 h 132556"/>
                        <a:gd name="connsiteX2" fmla="*/ 36471 w 1972366"/>
                        <a:gd name="connsiteY2" fmla="*/ 32458 h 132556"/>
                        <a:gd name="connsiteX3" fmla="*/ 13888 w 1972366"/>
                        <a:gd name="connsiteY3" fmla="*/ 68325 h 132556"/>
                        <a:gd name="connsiteX4" fmla="*/ 0 w 1972366"/>
                        <a:gd name="connsiteY4" fmla="*/ 96142 h 132556"/>
                        <a:gd name="connsiteX5" fmla="*/ 13888 w 1972366"/>
                        <a:gd name="connsiteY5" fmla="*/ 97870 h 132556"/>
                        <a:gd name="connsiteX6" fmla="*/ 986183 w 1972366"/>
                        <a:gd name="connsiteY6" fmla="*/ 132556 h 132556"/>
                        <a:gd name="connsiteX7" fmla="*/ 1958478 w 1972366"/>
                        <a:gd name="connsiteY7" fmla="*/ 97870 h 132556"/>
                        <a:gd name="connsiteX8" fmla="*/ 1972366 w 1972366"/>
                        <a:gd name="connsiteY8" fmla="*/ 96142 h 132556"/>
                        <a:gd name="connsiteX9" fmla="*/ 1958478 w 1972366"/>
                        <a:gd name="connsiteY9" fmla="*/ 68325 h 132556"/>
                        <a:gd name="connsiteX10" fmla="*/ 1935895 w 1972366"/>
                        <a:gd name="connsiteY10" fmla="*/ 32458 h 132556"/>
                        <a:gd name="connsiteX11" fmla="*/ 1903092 w 1972366"/>
                        <a:gd name="connsiteY11" fmla="*/ 29221 h 132556"/>
                        <a:gd name="connsiteX12" fmla="*/ 986183 w 1972366"/>
                        <a:gd name="connsiteY12" fmla="*/ 0 h 13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72366" h="132556">
                          <a:moveTo>
                            <a:pt x="986183" y="0"/>
                          </a:moveTo>
                          <a:cubicBezTo>
                            <a:pt x="604501" y="0"/>
                            <a:pt x="267987" y="11592"/>
                            <a:pt x="69274" y="29221"/>
                          </a:cubicBezTo>
                          <a:lnTo>
                            <a:pt x="36471" y="32458"/>
                          </a:lnTo>
                          <a:lnTo>
                            <a:pt x="13888" y="68325"/>
                          </a:lnTo>
                          <a:lnTo>
                            <a:pt x="0" y="96142"/>
                          </a:lnTo>
                          <a:lnTo>
                            <a:pt x="13888" y="97870"/>
                          </a:lnTo>
                          <a:cubicBezTo>
                            <a:pt x="201135" y="118531"/>
                            <a:pt x="566333" y="132556"/>
                            <a:pt x="986183" y="132556"/>
                          </a:cubicBezTo>
                          <a:cubicBezTo>
                            <a:pt x="1406033" y="132556"/>
                            <a:pt x="1771231" y="118531"/>
                            <a:pt x="1958478" y="97870"/>
                          </a:cubicBezTo>
                          <a:lnTo>
                            <a:pt x="1972366" y="96142"/>
                          </a:lnTo>
                          <a:lnTo>
                            <a:pt x="1958478" y="68325"/>
                          </a:lnTo>
                          <a:lnTo>
                            <a:pt x="1935895" y="32458"/>
                          </a:lnTo>
                          <a:lnTo>
                            <a:pt x="1903092" y="29221"/>
                          </a:lnTo>
                          <a:cubicBezTo>
                            <a:pt x="1704380" y="11592"/>
                            <a:pt x="1367865" y="0"/>
                            <a:pt x="986183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16D9BC60-F4F6-4189-8E77-F1976E36733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6488" y="1897272"/>
                      <a:ext cx="1899425" cy="522495"/>
                    </a:xfrm>
                    <a:custGeom>
                      <a:avLst/>
                      <a:gdLst>
                        <a:gd name="connsiteX0" fmla="*/ 949712 w 1899424"/>
                        <a:gd name="connsiteY0" fmla="*/ 0 h 522495"/>
                        <a:gd name="connsiteX1" fmla="*/ 32803 w 1899424"/>
                        <a:gd name="connsiteY1" fmla="*/ 470394 h 522495"/>
                        <a:gd name="connsiteX2" fmla="*/ 0 w 1899424"/>
                        <a:gd name="connsiteY2" fmla="*/ 522495 h 522495"/>
                        <a:gd name="connsiteX3" fmla="*/ 32803 w 1899424"/>
                        <a:gd name="connsiteY3" fmla="*/ 519258 h 522495"/>
                        <a:gd name="connsiteX4" fmla="*/ 949712 w 1899424"/>
                        <a:gd name="connsiteY4" fmla="*/ 490037 h 522495"/>
                        <a:gd name="connsiteX5" fmla="*/ 1866621 w 1899424"/>
                        <a:gd name="connsiteY5" fmla="*/ 519258 h 522495"/>
                        <a:gd name="connsiteX6" fmla="*/ 1899424 w 1899424"/>
                        <a:gd name="connsiteY6" fmla="*/ 522495 h 522495"/>
                        <a:gd name="connsiteX7" fmla="*/ 1866621 w 1899424"/>
                        <a:gd name="connsiteY7" fmla="*/ 470394 h 522495"/>
                        <a:gd name="connsiteX8" fmla="*/ 949712 w 1899424"/>
                        <a:gd name="connsiteY8" fmla="*/ 0 h 522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99424" h="522495">
                          <a:moveTo>
                            <a:pt x="949712" y="0"/>
                          </a:moveTo>
                          <a:cubicBezTo>
                            <a:pt x="568030" y="0"/>
                            <a:pt x="231516" y="186592"/>
                            <a:pt x="32803" y="470394"/>
                          </a:cubicBezTo>
                          <a:lnTo>
                            <a:pt x="0" y="522495"/>
                          </a:lnTo>
                          <a:lnTo>
                            <a:pt x="32803" y="519258"/>
                          </a:lnTo>
                          <a:cubicBezTo>
                            <a:pt x="231516" y="501629"/>
                            <a:pt x="568030" y="490037"/>
                            <a:pt x="949712" y="490037"/>
                          </a:cubicBezTo>
                          <a:cubicBezTo>
                            <a:pt x="1331394" y="490037"/>
                            <a:pt x="1667909" y="501629"/>
                            <a:pt x="1866621" y="519258"/>
                          </a:cubicBezTo>
                          <a:lnTo>
                            <a:pt x="1899424" y="522495"/>
                          </a:lnTo>
                          <a:lnTo>
                            <a:pt x="1866621" y="470394"/>
                          </a:lnTo>
                          <a:cubicBezTo>
                            <a:pt x="1667909" y="186592"/>
                            <a:pt x="1331394" y="0"/>
                            <a:pt x="949712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6E870047-4E43-464D-9085-C8B333E225D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49940" y="2399298"/>
                      <a:ext cx="156041" cy="63684"/>
                    </a:xfrm>
                    <a:custGeom>
                      <a:avLst/>
                      <a:gdLst>
                        <a:gd name="connsiteX0" fmla="*/ 0 w 156042"/>
                        <a:gd name="connsiteY0" fmla="*/ 0 h 63684"/>
                        <a:gd name="connsiteX1" fmla="*/ 22583 w 156042"/>
                        <a:gd name="connsiteY1" fmla="*/ 35867 h 63684"/>
                        <a:gd name="connsiteX2" fmla="*/ 36471 w 156042"/>
                        <a:gd name="connsiteY2" fmla="*/ 63684 h 63684"/>
                        <a:gd name="connsiteX3" fmla="*/ 69146 w 156042"/>
                        <a:gd name="connsiteY3" fmla="*/ 59618 h 63684"/>
                        <a:gd name="connsiteX4" fmla="*/ 156042 w 156042"/>
                        <a:gd name="connsiteY4" fmla="*/ 33820 h 63684"/>
                        <a:gd name="connsiteX5" fmla="*/ 22583 w 156042"/>
                        <a:gd name="connsiteY5" fmla="*/ 2228 h 63684"/>
                        <a:gd name="connsiteX6" fmla="*/ 0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0" y="0"/>
                          </a:moveTo>
                          <a:lnTo>
                            <a:pt x="22583" y="35867"/>
                          </a:lnTo>
                          <a:lnTo>
                            <a:pt x="36471" y="63684"/>
                          </a:lnTo>
                          <a:lnTo>
                            <a:pt x="69146" y="59618"/>
                          </a:lnTo>
                          <a:cubicBezTo>
                            <a:pt x="125101" y="51689"/>
                            <a:pt x="156042" y="42971"/>
                            <a:pt x="156042" y="33820"/>
                          </a:cubicBezTo>
                          <a:cubicBezTo>
                            <a:pt x="156042" y="22381"/>
                            <a:pt x="107696" y="11619"/>
                            <a:pt x="22583" y="222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3" name="Freeform: Shape 232">
                      <a:extLst>
                        <a:ext uri="{FF2B5EF4-FFF2-40B4-BE49-F238E27FC236}">
                          <a16:creationId xmlns:a16="http://schemas.microsoft.com/office/drawing/2014/main" id="{A08894C6-EC0D-489F-992D-F9F1517D529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32708" y="2347203"/>
                      <a:ext cx="156043" cy="63684"/>
                    </a:xfrm>
                    <a:custGeom>
                      <a:avLst/>
                      <a:gdLst>
                        <a:gd name="connsiteX0" fmla="*/ 156042 w 156042"/>
                        <a:gd name="connsiteY0" fmla="*/ 0 h 63684"/>
                        <a:gd name="connsiteX1" fmla="*/ 133459 w 156042"/>
                        <a:gd name="connsiteY1" fmla="*/ 2228 h 63684"/>
                        <a:gd name="connsiteX2" fmla="*/ 0 w 156042"/>
                        <a:gd name="connsiteY2" fmla="*/ 33820 h 63684"/>
                        <a:gd name="connsiteX3" fmla="*/ 86896 w 156042"/>
                        <a:gd name="connsiteY3" fmla="*/ 59618 h 63684"/>
                        <a:gd name="connsiteX4" fmla="*/ 119571 w 156042"/>
                        <a:gd name="connsiteY4" fmla="*/ 63684 h 63684"/>
                        <a:gd name="connsiteX5" fmla="*/ 133459 w 156042"/>
                        <a:gd name="connsiteY5" fmla="*/ 35867 h 63684"/>
                        <a:gd name="connsiteX6" fmla="*/ 156042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156042" y="0"/>
                          </a:moveTo>
                          <a:lnTo>
                            <a:pt x="133459" y="2228"/>
                          </a:lnTo>
                          <a:cubicBezTo>
                            <a:pt x="48346" y="11619"/>
                            <a:pt x="0" y="22381"/>
                            <a:pt x="0" y="33820"/>
                          </a:cubicBezTo>
                          <a:cubicBezTo>
                            <a:pt x="0" y="42971"/>
                            <a:pt x="30942" y="51689"/>
                            <a:pt x="86896" y="59618"/>
                          </a:cubicBezTo>
                          <a:lnTo>
                            <a:pt x="119571" y="63684"/>
                          </a:lnTo>
                          <a:lnTo>
                            <a:pt x="133459" y="35867"/>
                          </a:lnTo>
                          <a:lnTo>
                            <a:pt x="156042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26" name="Arc 225">
                  <a:extLst>
                    <a:ext uri="{FF2B5EF4-FFF2-40B4-BE49-F238E27FC236}">
                      <a16:creationId xmlns:a16="http://schemas.microsoft.com/office/drawing/2014/main" id="{AC561378-DE7D-4308-AD74-DF4B33704993}"/>
                    </a:ext>
                  </a:extLst>
                </p:cNvPr>
                <p:cNvSpPr/>
                <p:nvPr/>
              </p:nvSpPr>
              <p:spPr>
                <a:xfrm rot="20799047">
                  <a:off x="1254135" y="4141418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Arc 226">
                  <a:extLst>
                    <a:ext uri="{FF2B5EF4-FFF2-40B4-BE49-F238E27FC236}">
                      <a16:creationId xmlns:a16="http://schemas.microsoft.com/office/drawing/2014/main" id="{6E1FEE6F-E4B9-4FDD-840A-6EF8FA62DF36}"/>
                    </a:ext>
                  </a:extLst>
                </p:cNvPr>
                <p:cNvSpPr/>
                <p:nvPr/>
              </p:nvSpPr>
              <p:spPr>
                <a:xfrm rot="21346638">
                  <a:off x="1727213" y="4121244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18D94B7-B4A0-4A6B-8412-D96E7B23BE9E}"/>
                  </a:ext>
                </a:extLst>
              </p:cNvPr>
              <p:cNvSpPr/>
              <p:nvPr/>
            </p:nvSpPr>
            <p:spPr>
              <a:xfrm rot="21146177">
                <a:off x="2363307" y="3312164"/>
                <a:ext cx="422946" cy="1006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FFC1E69C-6C42-4BCF-9C88-1B9186C576E4}"/>
                </a:ext>
              </a:extLst>
            </p:cNvPr>
            <p:cNvSpPr/>
            <p:nvPr/>
          </p:nvSpPr>
          <p:spPr>
            <a:xfrm rot="453823" flipH="1">
              <a:off x="1814555" y="3314332"/>
              <a:ext cx="422946" cy="1006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" name="Arc 245">
            <a:extLst>
              <a:ext uri="{FF2B5EF4-FFF2-40B4-BE49-F238E27FC236}">
                <a16:creationId xmlns:a16="http://schemas.microsoft.com/office/drawing/2014/main" id="{24B7F5FB-856C-46F9-A85B-501DA3202F64}"/>
              </a:ext>
            </a:extLst>
          </p:cNvPr>
          <p:cNvSpPr/>
          <p:nvPr/>
        </p:nvSpPr>
        <p:spPr>
          <a:xfrm rot="10009664">
            <a:off x="6957761" y="3874347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AIVoiceGenerator_com_11-12-2024T9_33_54_ F">
            <a:hlinkClick r:id="" action="ppaction://media"/>
            <a:extLst>
              <a:ext uri="{FF2B5EF4-FFF2-40B4-BE49-F238E27FC236}">
                <a16:creationId xmlns:a16="http://schemas.microsoft.com/office/drawing/2014/main" id="{1D7D701B-CC86-49DD-8B73-CC7936BC15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8F711FA-15E2-43FA-9FA0-2BDE5ADA6668}"/>
              </a:ext>
            </a:extLst>
          </p:cNvPr>
          <p:cNvSpPr/>
          <p:nvPr/>
        </p:nvSpPr>
        <p:spPr>
          <a:xfrm rot="21350851">
            <a:off x="5150915" y="4363259"/>
            <a:ext cx="225608" cy="320748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61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36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ACDC-411A-47C2-8785-31F77272F9A2}"/>
              </a:ext>
            </a:extLst>
          </p:cNvPr>
          <p:cNvGrpSpPr/>
          <p:nvPr/>
        </p:nvGrpSpPr>
        <p:grpSpPr>
          <a:xfrm flipH="1">
            <a:off x="4543566" y="3564732"/>
            <a:ext cx="1102853" cy="1878328"/>
            <a:chOff x="4739005" y="4076953"/>
            <a:chExt cx="855197" cy="1490893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1C3D489-A2E5-4A9A-B179-04D139C2A955}"/>
                </a:ext>
              </a:extLst>
            </p:cNvPr>
            <p:cNvGrpSpPr/>
            <p:nvPr/>
          </p:nvGrpSpPr>
          <p:grpSpPr>
            <a:xfrm>
              <a:off x="4739005" y="4076953"/>
              <a:ext cx="855197" cy="1490893"/>
              <a:chOff x="4174397" y="6556834"/>
              <a:chExt cx="1674814" cy="2919763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A8D38E5-4203-4AED-B365-AD0125AB79BA}"/>
                  </a:ext>
                </a:extLst>
              </p:cNvPr>
              <p:cNvGrpSpPr/>
              <p:nvPr/>
            </p:nvGrpSpPr>
            <p:grpSpPr>
              <a:xfrm flipH="1">
                <a:off x="4174776" y="6730111"/>
                <a:ext cx="1644651" cy="2746486"/>
                <a:chOff x="210760" y="8485153"/>
                <a:chExt cx="2121783" cy="3543270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A653E0FF-90EE-4632-990B-B76104671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8492" y="10293751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98044A18-E312-4742-BC2F-708F5796B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9106" y="10319092"/>
                  <a:ext cx="85595" cy="156611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0A3943DD-BEF0-4C0C-A3EF-1FD1B1FADDDB}"/>
                    </a:ext>
                  </a:extLst>
                </p:cNvPr>
                <p:cNvSpPr/>
                <p:nvPr/>
              </p:nvSpPr>
              <p:spPr>
                <a:xfrm>
                  <a:off x="210760" y="8485153"/>
                  <a:ext cx="2095389" cy="20218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Rectangle: Top Corners Rounded 184">
                  <a:extLst>
                    <a:ext uri="{FF2B5EF4-FFF2-40B4-BE49-F238E27FC236}">
                      <a16:creationId xmlns:a16="http://schemas.microsoft.com/office/drawing/2014/main" id="{92C58729-FF8C-4C04-B657-D7B0CA540BE3}"/>
                    </a:ext>
                  </a:extLst>
                </p:cNvPr>
                <p:cNvSpPr/>
                <p:nvPr/>
              </p:nvSpPr>
              <p:spPr>
                <a:xfrm>
                  <a:off x="883964" y="118281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B7C02184-CDC4-4FCE-BF5D-21FFDA5F79AB}"/>
                    </a:ext>
                  </a:extLst>
                </p:cNvPr>
                <p:cNvSpPr/>
                <p:nvPr/>
              </p:nvSpPr>
              <p:spPr>
                <a:xfrm rot="21350851">
                  <a:off x="1390315" y="9862980"/>
                  <a:ext cx="452436" cy="64323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79FB589F-7546-492B-926E-84F17B79B339}"/>
                    </a:ext>
                  </a:extLst>
                </p:cNvPr>
                <p:cNvSpPr/>
                <p:nvPr/>
              </p:nvSpPr>
              <p:spPr>
                <a:xfrm rot="20584246">
                  <a:off x="2179791" y="9371478"/>
                  <a:ext cx="152752" cy="157346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: Top Corners Rounded 192">
                  <a:extLst>
                    <a:ext uri="{FF2B5EF4-FFF2-40B4-BE49-F238E27FC236}">
                      <a16:creationId xmlns:a16="http://schemas.microsoft.com/office/drawing/2014/main" id="{F92F5375-666B-4054-A666-479513CFF9E0}"/>
                    </a:ext>
                  </a:extLst>
                </p:cNvPr>
                <p:cNvSpPr/>
                <p:nvPr/>
              </p:nvSpPr>
              <p:spPr>
                <a:xfrm>
                  <a:off x="721184" y="1148874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67B84C3-5FC5-4B43-BB5F-AB01B19C80D8}"/>
                  </a:ext>
                </a:extLst>
              </p:cNvPr>
              <p:cNvSpPr/>
              <p:nvPr/>
            </p:nvSpPr>
            <p:spPr>
              <a:xfrm>
                <a:off x="4174397" y="6556834"/>
                <a:ext cx="1585347" cy="4913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D813DB9-FFCC-4B43-B5A8-493CD9E36C7C}"/>
                  </a:ext>
                </a:extLst>
              </p:cNvPr>
              <p:cNvGrpSpPr/>
              <p:nvPr/>
            </p:nvGrpSpPr>
            <p:grpSpPr>
              <a:xfrm>
                <a:off x="4637717" y="6697094"/>
                <a:ext cx="929439" cy="1295882"/>
                <a:chOff x="4637717" y="6697094"/>
                <a:chExt cx="929439" cy="1295882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B6640ABC-0FB6-4DA0-95A1-8FAB08C5337F}"/>
                    </a:ext>
                  </a:extLst>
                </p:cNvPr>
                <p:cNvSpPr/>
                <p:nvPr/>
              </p:nvSpPr>
              <p:spPr>
                <a:xfrm rot="20615175" flipH="1">
                  <a:off x="4843313" y="6890009"/>
                  <a:ext cx="723843" cy="1102967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EC34EE6F-E65C-4F7E-B6A9-22A16048D8C1}"/>
                    </a:ext>
                  </a:extLst>
                </p:cNvPr>
                <p:cNvSpPr/>
                <p:nvPr/>
              </p:nvSpPr>
              <p:spPr>
                <a:xfrm rot="20615175" flipH="1">
                  <a:off x="4739863" y="6808157"/>
                  <a:ext cx="620869" cy="1044270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08A5479-7874-4399-827A-831405301F5F}"/>
                    </a:ext>
                  </a:extLst>
                </p:cNvPr>
                <p:cNvSpPr/>
                <p:nvPr/>
              </p:nvSpPr>
              <p:spPr>
                <a:xfrm rot="20615175" flipH="1">
                  <a:off x="4637717" y="6697094"/>
                  <a:ext cx="525407" cy="978301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6E07F3E-8E00-40D6-BDA0-613F019BC53F}"/>
                  </a:ext>
                </a:extLst>
              </p:cNvPr>
              <p:cNvSpPr/>
              <p:nvPr/>
            </p:nvSpPr>
            <p:spPr>
              <a:xfrm rot="5400000">
                <a:off x="4796444" y="7194906"/>
                <a:ext cx="1585338" cy="520197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3C193F3-41A1-4BF6-B56C-5AD1C1F5EB24}"/>
                </a:ext>
              </a:extLst>
            </p:cNvPr>
            <p:cNvSpPr/>
            <p:nvPr/>
          </p:nvSpPr>
          <p:spPr>
            <a:xfrm flipH="1">
              <a:off x="4810151" y="4387594"/>
              <a:ext cx="74159" cy="736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EE0858B-13AE-4D51-95C2-E02163469F5F}"/>
                </a:ext>
              </a:extLst>
            </p:cNvPr>
            <p:cNvSpPr/>
            <p:nvPr/>
          </p:nvSpPr>
          <p:spPr>
            <a:xfrm flipH="1">
              <a:off x="4807205" y="4403000"/>
              <a:ext cx="36534" cy="3628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Arc 198">
              <a:extLst>
                <a:ext uri="{FF2B5EF4-FFF2-40B4-BE49-F238E27FC236}">
                  <a16:creationId xmlns:a16="http://schemas.microsoft.com/office/drawing/2014/main" id="{8407FB73-5F15-484A-9CCF-FDBB8B646BB9}"/>
                </a:ext>
              </a:extLst>
            </p:cNvPr>
            <p:cNvSpPr/>
            <p:nvPr/>
          </p:nvSpPr>
          <p:spPr>
            <a:xfrm rot="20938561">
              <a:off x="4753072" y="4343210"/>
              <a:ext cx="145694" cy="8637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40" y="3076583"/>
            <a:ext cx="1103603" cy="1735963"/>
            <a:chOff x="1074869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9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7342761">
                  <a:off x="3963525" y="6451277"/>
                  <a:ext cx="649908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263622" y="589763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150324" y="5900563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8856" y="406087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FCDB4A76-F1D1-4588-8C2B-A88432C17FE7}"/>
              </a:ext>
            </a:extLst>
          </p:cNvPr>
          <p:cNvSpPr/>
          <p:nvPr/>
        </p:nvSpPr>
        <p:spPr>
          <a:xfrm rot="10009664">
            <a:off x="5527710" y="4282467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emojimouth">
            <a:hlinkClick r:id="" action="ppaction://media"/>
            <a:extLst>
              <a:ext uri="{FF2B5EF4-FFF2-40B4-BE49-F238E27FC236}">
                <a16:creationId xmlns:a16="http://schemas.microsoft.com/office/drawing/2014/main" id="{C25CD136-3658-4404-9B7F-E7BCA91254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2"/>
          <a:srcRect l="49010" t="20632" r="43027" b="69011"/>
          <a:stretch/>
        </p:blipFill>
        <p:spPr>
          <a:xfrm flipH="1">
            <a:off x="6919063" y="3848510"/>
            <a:ext cx="129894" cy="95027"/>
          </a:xfrm>
          <a:prstGeom prst="rect">
            <a:avLst/>
          </a:prstGeom>
        </p:spPr>
      </p:pic>
      <p:pic>
        <p:nvPicPr>
          <p:cNvPr id="6" name="AIVoiceGenerator_com_11-12-2024T14_50_11_ D">
            <a:hlinkClick r:id="" action="ppaction://media"/>
            <a:extLst>
              <a:ext uri="{FF2B5EF4-FFF2-40B4-BE49-F238E27FC236}">
                <a16:creationId xmlns:a16="http://schemas.microsoft.com/office/drawing/2014/main" id="{E77D9349-84DB-4CCD-8007-32499BB010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8" name="sarcastic-cough-211723">
            <a:hlinkClick r:id="" action="ppaction://media"/>
            <a:extLst>
              <a:ext uri="{FF2B5EF4-FFF2-40B4-BE49-F238E27FC236}">
                <a16:creationId xmlns:a16="http://schemas.microsoft.com/office/drawing/2014/main" id="{AF9FF620-2B2D-4134-B6C9-6A15D7B78F4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1" name="AIVoiceGenerator_com_11-12-2024T14_50_26_ D">
            <a:hlinkClick r:id="" action="ppaction://media"/>
            <a:extLst>
              <a:ext uri="{FF2B5EF4-FFF2-40B4-BE49-F238E27FC236}">
                <a16:creationId xmlns:a16="http://schemas.microsoft.com/office/drawing/2014/main" id="{1056434A-2BE8-4F1E-B9C6-53BF77BCA0C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26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665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0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31D057-1D5F-4ADC-B01E-44C1EAF3E0F1}"/>
              </a:ext>
            </a:extLst>
          </p:cNvPr>
          <p:cNvGrpSpPr/>
          <p:nvPr/>
        </p:nvGrpSpPr>
        <p:grpSpPr>
          <a:xfrm>
            <a:off x="1367737" y="2245196"/>
            <a:ext cx="2116777" cy="3329685"/>
            <a:chOff x="1367737" y="2245196"/>
            <a:chExt cx="2116777" cy="3329685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267CC92-ECF7-4BDA-8F50-744F3B052758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094497" y="2654773"/>
              <a:chExt cx="2211508" cy="3478690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14D0F5C-F9EE-4FEE-982B-CF7E729EB46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887579BF-44A3-412C-A93B-38088A2EED42}"/>
                    </a:ext>
                  </a:extLst>
                </p:cNvPr>
                <p:cNvSpPr/>
                <p:nvPr/>
              </p:nvSpPr>
              <p:spPr>
                <a:xfrm rot="1927399">
                  <a:off x="3958934" y="6377448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CB1C8EB-614B-476A-B338-A70E0190922F}"/>
                    </a:ext>
                  </a:extLst>
                </p:cNvPr>
                <p:cNvCxnSpPr>
                  <a:cxnSpLocks/>
                  <a:endCxn id="146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5348D847-CDEA-43D1-B79E-80D193581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67D3F01A-E82B-4176-9495-E8302D003798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Rectangle: Top Corners Rounded 144">
                  <a:extLst>
                    <a:ext uri="{FF2B5EF4-FFF2-40B4-BE49-F238E27FC236}">
                      <a16:creationId xmlns:a16="http://schemas.microsoft.com/office/drawing/2014/main" id="{9982C0C0-F269-4641-B9B1-62409FA9DD15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Rectangle: Top Corners Rounded 145">
                  <a:extLst>
                    <a:ext uri="{FF2B5EF4-FFF2-40B4-BE49-F238E27FC236}">
                      <a16:creationId xmlns:a16="http://schemas.microsoft.com/office/drawing/2014/main" id="{570EB7D0-5A11-4529-BB6D-511C6997C54C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62B2F719-3106-413F-89C2-FE714D9F4A3E}"/>
                    </a:ext>
                  </a:extLst>
                </p:cNvPr>
                <p:cNvSpPr/>
                <p:nvPr/>
              </p:nvSpPr>
              <p:spPr>
                <a:xfrm rot="420143" flipH="1">
                  <a:off x="4692176" y="6088586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630D42E2-B275-489C-88E9-412A2AA8B6B5}"/>
                    </a:ext>
                  </a:extLst>
                </p:cNvPr>
                <p:cNvSpPr/>
                <p:nvPr/>
              </p:nvSpPr>
              <p:spPr>
                <a:xfrm>
                  <a:off x="5150324" y="5900563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8038BF4A-19A8-485E-A1FB-C068F10B94AC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7D45F0D8-AD57-4B2F-B89B-11EF8B2735A4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983594A8-95FE-410C-901F-6CBE11A272AB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66E7ECD9-EDD8-430D-B89B-82F6969871F6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9C4DD9AB-3BF8-4C78-B97A-1C527656F522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BFD7ADA-5E58-41B0-9C17-F5D6F4F9D75B}"/>
                </a:ext>
              </a:extLst>
            </p:cNvPr>
            <p:cNvSpPr/>
            <p:nvPr/>
          </p:nvSpPr>
          <p:spPr>
            <a:xfrm rot="10630958" flipH="1">
              <a:off x="1820500" y="3240544"/>
              <a:ext cx="267035" cy="116097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F9EF115-1853-4DC3-912A-F6EA88D12FB0}"/>
              </a:ext>
            </a:extLst>
          </p:cNvPr>
          <p:cNvSpPr/>
          <p:nvPr/>
        </p:nvSpPr>
        <p:spPr>
          <a:xfrm>
            <a:off x="16154071" y="-3147538"/>
            <a:ext cx="1652444" cy="1439073"/>
          </a:xfrm>
          <a:custGeom>
            <a:avLst/>
            <a:gdLst>
              <a:gd name="connsiteX0" fmla="*/ 826222 w 1652444"/>
              <a:gd name="connsiteY0" fmla="*/ 0 h 1439073"/>
              <a:gd name="connsiteX1" fmla="*/ 1633702 w 1652444"/>
              <a:gd name="connsiteY1" fmla="*/ 640903 h 1439073"/>
              <a:gd name="connsiteX2" fmla="*/ 1652444 w 1652444"/>
              <a:gd name="connsiteY2" fmla="*/ 719537 h 1439073"/>
              <a:gd name="connsiteX3" fmla="*/ 1633702 w 1652444"/>
              <a:gd name="connsiteY3" fmla="*/ 798170 h 1439073"/>
              <a:gd name="connsiteX4" fmla="*/ 826222 w 1652444"/>
              <a:gd name="connsiteY4" fmla="*/ 1439073 h 1439073"/>
              <a:gd name="connsiteX5" fmla="*/ 18742 w 1652444"/>
              <a:gd name="connsiteY5" fmla="*/ 798170 h 1439073"/>
              <a:gd name="connsiteX6" fmla="*/ 0 w 1652444"/>
              <a:gd name="connsiteY6" fmla="*/ 719537 h 1439073"/>
              <a:gd name="connsiteX7" fmla="*/ 18742 w 1652444"/>
              <a:gd name="connsiteY7" fmla="*/ 640903 h 1439073"/>
              <a:gd name="connsiteX8" fmla="*/ 826222 w 1652444"/>
              <a:gd name="connsiteY8" fmla="*/ 0 h 143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444" h="1439073">
                <a:moveTo>
                  <a:pt x="826222" y="0"/>
                </a:moveTo>
                <a:cubicBezTo>
                  <a:pt x="1205621" y="0"/>
                  <a:pt x="1526653" y="269597"/>
                  <a:pt x="1633702" y="640903"/>
                </a:cubicBezTo>
                <a:lnTo>
                  <a:pt x="1652444" y="719537"/>
                </a:lnTo>
                <a:lnTo>
                  <a:pt x="1633702" y="798170"/>
                </a:lnTo>
                <a:cubicBezTo>
                  <a:pt x="1526653" y="1169476"/>
                  <a:pt x="1205621" y="1439073"/>
                  <a:pt x="826222" y="1439073"/>
                </a:cubicBezTo>
                <a:cubicBezTo>
                  <a:pt x="446823" y="1439073"/>
                  <a:pt x="125791" y="1169476"/>
                  <a:pt x="18742" y="798170"/>
                </a:cubicBezTo>
                <a:lnTo>
                  <a:pt x="0" y="719537"/>
                </a:lnTo>
                <a:lnTo>
                  <a:pt x="18742" y="640903"/>
                </a:lnTo>
                <a:cubicBezTo>
                  <a:pt x="125791" y="269597"/>
                  <a:pt x="446823" y="0"/>
                  <a:pt x="82622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641BB22-BCDE-464A-81FE-DFFE860D7F5D}"/>
              </a:ext>
            </a:extLst>
          </p:cNvPr>
          <p:cNvSpPr/>
          <p:nvPr/>
        </p:nvSpPr>
        <p:spPr>
          <a:xfrm>
            <a:off x="14019518" y="-2118146"/>
            <a:ext cx="1690984" cy="1104759"/>
          </a:xfrm>
          <a:custGeom>
            <a:avLst/>
            <a:gdLst>
              <a:gd name="connsiteX0" fmla="*/ 19270 w 1690984"/>
              <a:gd name="connsiteY0" fmla="*/ 0 h 1104759"/>
              <a:gd name="connsiteX1" fmla="*/ 38012 w 1690984"/>
              <a:gd name="connsiteY1" fmla="*/ 78633 h 1104759"/>
              <a:gd name="connsiteX2" fmla="*/ 845492 w 1690984"/>
              <a:gd name="connsiteY2" fmla="*/ 719536 h 1104759"/>
              <a:gd name="connsiteX3" fmla="*/ 1652972 w 1690984"/>
              <a:gd name="connsiteY3" fmla="*/ 78633 h 1104759"/>
              <a:gd name="connsiteX4" fmla="*/ 1671714 w 1690984"/>
              <a:gd name="connsiteY4" fmla="*/ 0 h 1104759"/>
              <a:gd name="connsiteX5" fmla="*/ 1673807 w 1690984"/>
              <a:gd name="connsiteY5" fmla="*/ 8781 h 1104759"/>
              <a:gd name="connsiteX6" fmla="*/ 1690984 w 1690984"/>
              <a:gd name="connsiteY6" fmla="*/ 192611 h 1104759"/>
              <a:gd name="connsiteX7" fmla="*/ 845492 w 1690984"/>
              <a:gd name="connsiteY7" fmla="*/ 1104759 h 1104759"/>
              <a:gd name="connsiteX8" fmla="*/ 0 w 1690984"/>
              <a:gd name="connsiteY8" fmla="*/ 192611 h 1104759"/>
              <a:gd name="connsiteX9" fmla="*/ 17177 w 1690984"/>
              <a:gd name="connsiteY9" fmla="*/ 8781 h 1104759"/>
              <a:gd name="connsiteX10" fmla="*/ 19270 w 1690984"/>
              <a:gd name="connsiteY10" fmla="*/ 0 h 110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0984" h="1104759">
                <a:moveTo>
                  <a:pt x="19270" y="0"/>
                </a:moveTo>
                <a:lnTo>
                  <a:pt x="38012" y="78633"/>
                </a:lnTo>
                <a:cubicBezTo>
                  <a:pt x="145061" y="449939"/>
                  <a:pt x="466093" y="719536"/>
                  <a:pt x="845492" y="719536"/>
                </a:cubicBezTo>
                <a:cubicBezTo>
                  <a:pt x="1224891" y="719536"/>
                  <a:pt x="1545923" y="449939"/>
                  <a:pt x="1652972" y="78633"/>
                </a:cubicBezTo>
                <a:lnTo>
                  <a:pt x="1671714" y="0"/>
                </a:lnTo>
                <a:lnTo>
                  <a:pt x="1673807" y="8781"/>
                </a:lnTo>
                <a:cubicBezTo>
                  <a:pt x="1685069" y="68160"/>
                  <a:pt x="1690984" y="129640"/>
                  <a:pt x="1690984" y="192611"/>
                </a:cubicBezTo>
                <a:cubicBezTo>
                  <a:pt x="1690984" y="696376"/>
                  <a:pt x="1312444" y="1104759"/>
                  <a:pt x="845492" y="1104759"/>
                </a:cubicBezTo>
                <a:cubicBezTo>
                  <a:pt x="378540" y="1104759"/>
                  <a:pt x="0" y="696376"/>
                  <a:pt x="0" y="192611"/>
                </a:cubicBezTo>
                <a:cubicBezTo>
                  <a:pt x="0" y="129640"/>
                  <a:pt x="5915" y="68160"/>
                  <a:pt x="17177" y="8781"/>
                </a:cubicBezTo>
                <a:lnTo>
                  <a:pt x="1927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856E2CF-90E0-4FE5-9C99-99EEDA8007EB}"/>
              </a:ext>
            </a:extLst>
          </p:cNvPr>
          <p:cNvGrpSpPr/>
          <p:nvPr/>
        </p:nvGrpSpPr>
        <p:grpSpPr>
          <a:xfrm>
            <a:off x="2352713" y="4177027"/>
            <a:ext cx="721640" cy="899889"/>
            <a:chOff x="16034433" y="-703094"/>
            <a:chExt cx="1982147" cy="2471750"/>
          </a:xfrm>
          <a:scene3d>
            <a:camera prst="orthographicFront">
              <a:rot lat="0" lon="1499994" rev="0"/>
            </a:camera>
            <a:lightRig rig="threePt" dir="t"/>
          </a:scene3d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98D4AED-2BD1-4792-9711-7AB6EF153904}"/>
                </a:ext>
              </a:extLst>
            </p:cNvPr>
            <p:cNvSpPr/>
            <p:nvPr/>
          </p:nvSpPr>
          <p:spPr>
            <a:xfrm>
              <a:off x="16249932" y="-703094"/>
              <a:ext cx="1690984" cy="1104760"/>
            </a:xfrm>
            <a:custGeom>
              <a:avLst/>
              <a:gdLst>
                <a:gd name="connsiteX0" fmla="*/ 845492 w 1690984"/>
                <a:gd name="connsiteY0" fmla="*/ 0 h 1104760"/>
                <a:gd name="connsiteX1" fmla="*/ 1690984 w 1690984"/>
                <a:gd name="connsiteY1" fmla="*/ 912148 h 1104760"/>
                <a:gd name="connsiteX2" fmla="*/ 1673807 w 1690984"/>
                <a:gd name="connsiteY2" fmla="*/ 1095978 h 1104760"/>
                <a:gd name="connsiteX3" fmla="*/ 1671714 w 1690984"/>
                <a:gd name="connsiteY3" fmla="*/ 1104760 h 1104760"/>
                <a:gd name="connsiteX4" fmla="*/ 1652972 w 1690984"/>
                <a:gd name="connsiteY4" fmla="*/ 1026126 h 1104760"/>
                <a:gd name="connsiteX5" fmla="*/ 845492 w 1690984"/>
                <a:gd name="connsiteY5" fmla="*/ 385223 h 1104760"/>
                <a:gd name="connsiteX6" fmla="*/ 38012 w 1690984"/>
                <a:gd name="connsiteY6" fmla="*/ 1026126 h 1104760"/>
                <a:gd name="connsiteX7" fmla="*/ 19270 w 1690984"/>
                <a:gd name="connsiteY7" fmla="*/ 1104760 h 1104760"/>
                <a:gd name="connsiteX8" fmla="*/ 17177 w 1690984"/>
                <a:gd name="connsiteY8" fmla="*/ 1095978 h 1104760"/>
                <a:gd name="connsiteX9" fmla="*/ 0 w 1690984"/>
                <a:gd name="connsiteY9" fmla="*/ 912148 h 1104760"/>
                <a:gd name="connsiteX10" fmla="*/ 845492 w 1690984"/>
                <a:gd name="connsiteY10" fmla="*/ 0 h 110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0984" h="1104760">
                  <a:moveTo>
                    <a:pt x="845492" y="0"/>
                  </a:moveTo>
                  <a:cubicBezTo>
                    <a:pt x="1312444" y="0"/>
                    <a:pt x="1690984" y="408383"/>
                    <a:pt x="1690984" y="912148"/>
                  </a:cubicBezTo>
                  <a:cubicBezTo>
                    <a:pt x="1690984" y="975119"/>
                    <a:pt x="1685069" y="1036599"/>
                    <a:pt x="1673807" y="1095978"/>
                  </a:cubicBezTo>
                  <a:lnTo>
                    <a:pt x="1671714" y="1104760"/>
                  </a:lnTo>
                  <a:lnTo>
                    <a:pt x="1652972" y="1026126"/>
                  </a:lnTo>
                  <a:cubicBezTo>
                    <a:pt x="1545923" y="654820"/>
                    <a:pt x="1224891" y="385223"/>
                    <a:pt x="845492" y="385223"/>
                  </a:cubicBezTo>
                  <a:cubicBezTo>
                    <a:pt x="466093" y="385223"/>
                    <a:pt x="145061" y="654820"/>
                    <a:pt x="38012" y="1026126"/>
                  </a:cubicBezTo>
                  <a:lnTo>
                    <a:pt x="19270" y="1104760"/>
                  </a:lnTo>
                  <a:lnTo>
                    <a:pt x="17177" y="1095978"/>
                  </a:lnTo>
                  <a:cubicBezTo>
                    <a:pt x="5915" y="1036599"/>
                    <a:pt x="0" y="975119"/>
                    <a:pt x="0" y="912148"/>
                  </a:cubicBezTo>
                  <a:cubicBezTo>
                    <a:pt x="0" y="408383"/>
                    <a:pt x="378540" y="0"/>
                    <a:pt x="845492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p3d extrusionH="88900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22E09FD-7B10-4544-A410-7343C29EE6D8}"/>
                </a:ext>
              </a:extLst>
            </p:cNvPr>
            <p:cNvSpPr/>
            <p:nvPr/>
          </p:nvSpPr>
          <p:spPr>
            <a:xfrm>
              <a:off x="16034433" y="233253"/>
              <a:ext cx="1982147" cy="1535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p3d extrusionH="336550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3BE61149-B1D7-4181-A974-39323A933AA3}"/>
                </a:ext>
              </a:extLst>
            </p:cNvPr>
            <p:cNvGrpSpPr/>
            <p:nvPr/>
          </p:nvGrpSpPr>
          <p:grpSpPr>
            <a:xfrm>
              <a:off x="16722264" y="578633"/>
              <a:ext cx="606483" cy="674200"/>
              <a:chOff x="14931394" y="1860313"/>
              <a:chExt cx="1671680" cy="1858331"/>
            </a:xfrm>
            <a:solidFill>
              <a:schemeClr val="accent4">
                <a:lumMod val="75000"/>
              </a:schemeClr>
            </a:solidFill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40A65899-5825-403D-A487-9731DFE40A2E}"/>
                  </a:ext>
                </a:extLst>
              </p:cNvPr>
              <p:cNvGrpSpPr/>
              <p:nvPr/>
            </p:nvGrpSpPr>
            <p:grpSpPr>
              <a:xfrm>
                <a:off x="14931394" y="1865923"/>
                <a:ext cx="1499476" cy="1852721"/>
                <a:chOff x="14931394" y="1896571"/>
                <a:chExt cx="1499476" cy="1852721"/>
              </a:xfrm>
              <a:grpFill/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34F0DACB-3A2C-4B87-B2B5-D44DE5DC0F80}"/>
                    </a:ext>
                  </a:extLst>
                </p:cNvPr>
                <p:cNvGrpSpPr/>
                <p:nvPr/>
              </p:nvGrpSpPr>
              <p:grpSpPr>
                <a:xfrm rot="19519667">
                  <a:off x="14931394" y="1896571"/>
                  <a:ext cx="1429851" cy="1852721"/>
                  <a:chOff x="15154740" y="1894653"/>
                  <a:chExt cx="1429851" cy="1852721"/>
                </a:xfrm>
                <a:grpFill/>
              </p:grpSpPr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B92944F2-AD35-4CE4-847B-3FCA27D16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80333">
                    <a:off x="15154740" y="2239832"/>
                    <a:ext cx="1429851" cy="1507542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2" name="Isosceles Triangle 161">
                    <a:extLst>
                      <a:ext uri="{FF2B5EF4-FFF2-40B4-BE49-F238E27FC236}">
                        <a16:creationId xmlns:a16="http://schemas.microsoft.com/office/drawing/2014/main" id="{AD0EF9E6-6294-43F4-B5F8-A14ABC8AD6CF}"/>
                      </a:ext>
                    </a:extLst>
                  </p:cNvPr>
                  <p:cNvSpPr/>
                  <p:nvPr/>
                </p:nvSpPr>
                <p:spPr>
                  <a:xfrm rot="21228941">
                    <a:off x="15637239" y="1894653"/>
                    <a:ext cx="190321" cy="487231"/>
                  </a:xfrm>
                  <a:prstGeom prst="triangle">
                    <a:avLst>
                      <a:gd name="adj" fmla="val 48081"/>
                    </a:avLst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7C3DEEC3-AA4E-492F-A87C-1E23FA2CC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54071" y="3396855"/>
                  <a:ext cx="276799" cy="304132"/>
                </a:xfrm>
                <a:prstGeom prst="line">
                  <a:avLst/>
                </a:prstGeom>
                <a:grpFill/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2BC954AB-A180-4763-B98B-C94F856995AA}"/>
                  </a:ext>
                </a:extLst>
              </p:cNvPr>
              <p:cNvGrpSpPr/>
              <p:nvPr/>
            </p:nvGrpSpPr>
            <p:grpSpPr>
              <a:xfrm flipH="1">
                <a:off x="15103598" y="1860313"/>
                <a:ext cx="1499476" cy="1852721"/>
                <a:chOff x="14931394" y="1896571"/>
                <a:chExt cx="1499476" cy="1852721"/>
              </a:xfrm>
              <a:grpFill/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504C98F3-4708-49DF-B85D-1BD2D8CC2FB6}"/>
                    </a:ext>
                  </a:extLst>
                </p:cNvPr>
                <p:cNvGrpSpPr/>
                <p:nvPr/>
              </p:nvGrpSpPr>
              <p:grpSpPr>
                <a:xfrm rot="19519667">
                  <a:off x="14931394" y="1896571"/>
                  <a:ext cx="1429851" cy="1852721"/>
                  <a:chOff x="15154740" y="1894653"/>
                  <a:chExt cx="1429851" cy="1852721"/>
                </a:xfrm>
                <a:grpFill/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43287932-CB38-489F-BD26-936DBC3CAF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80333">
                    <a:off x="15154740" y="2239832"/>
                    <a:ext cx="1429851" cy="1507542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0" name="Isosceles Triangle 169">
                    <a:extLst>
                      <a:ext uri="{FF2B5EF4-FFF2-40B4-BE49-F238E27FC236}">
                        <a16:creationId xmlns:a16="http://schemas.microsoft.com/office/drawing/2014/main" id="{09361E77-521F-4385-AAAA-88144D80E173}"/>
                      </a:ext>
                    </a:extLst>
                  </p:cNvPr>
                  <p:cNvSpPr/>
                  <p:nvPr/>
                </p:nvSpPr>
                <p:spPr>
                  <a:xfrm rot="21228941">
                    <a:off x="15637239" y="1894653"/>
                    <a:ext cx="190321" cy="487231"/>
                  </a:xfrm>
                  <a:prstGeom prst="triangle">
                    <a:avLst>
                      <a:gd name="adj" fmla="val 48081"/>
                    </a:avLst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79CC6E5-A1A3-4702-9D02-0A94CA448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54071" y="3396855"/>
                  <a:ext cx="276799" cy="304132"/>
                </a:xfrm>
                <a:prstGeom prst="line">
                  <a:avLst/>
                </a:prstGeom>
                <a:grpFill/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1867C46-36B7-4581-BCDD-54ADE34F32F9}"/>
                  </a:ext>
                </a:extLst>
              </p:cNvPr>
              <p:cNvSpPr/>
              <p:nvPr/>
            </p:nvSpPr>
            <p:spPr>
              <a:xfrm>
                <a:off x="15577240" y="2796942"/>
                <a:ext cx="345411" cy="3278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389453E6-1A91-4933-907B-C977B1895AF5}"/>
              </a:ext>
            </a:extLst>
          </p:cNvPr>
          <p:cNvSpPr/>
          <p:nvPr/>
        </p:nvSpPr>
        <p:spPr>
          <a:xfrm rot="19139791" flipH="1">
            <a:off x="2627580" y="3870863"/>
            <a:ext cx="460067" cy="319629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0 h 485827"/>
              <a:gd name="connsiteX1" fmla="*/ 533400 w 620241"/>
              <a:gd name="connsiteY1" fmla="*/ 409575 h 485827"/>
              <a:gd name="connsiteX2" fmla="*/ 619125 w 620241"/>
              <a:gd name="connsiteY2" fmla="*/ 485775 h 485827"/>
              <a:gd name="connsiteX3" fmla="*/ 619125 w 620241"/>
              <a:gd name="connsiteY3" fmla="*/ 485775 h 485827"/>
              <a:gd name="connsiteX0" fmla="*/ 0 w 723830"/>
              <a:gd name="connsiteY0" fmla="*/ 0 h 1002839"/>
              <a:gd name="connsiteX1" fmla="*/ 633604 w 723830"/>
              <a:gd name="connsiteY1" fmla="*/ 903446 h 1002839"/>
              <a:gd name="connsiteX2" fmla="*/ 719329 w 723830"/>
              <a:gd name="connsiteY2" fmla="*/ 979646 h 1002839"/>
              <a:gd name="connsiteX3" fmla="*/ 719329 w 723830"/>
              <a:gd name="connsiteY3" fmla="*/ 979646 h 1002839"/>
              <a:gd name="connsiteX0" fmla="*/ 0 w 719414"/>
              <a:gd name="connsiteY0" fmla="*/ 0 h 979646"/>
              <a:gd name="connsiteX1" fmla="*/ 168042 w 719414"/>
              <a:gd name="connsiteY1" fmla="*/ 596585 h 979646"/>
              <a:gd name="connsiteX2" fmla="*/ 633604 w 719414"/>
              <a:gd name="connsiteY2" fmla="*/ 903446 h 979646"/>
              <a:gd name="connsiteX3" fmla="*/ 719329 w 719414"/>
              <a:gd name="connsiteY3" fmla="*/ 979646 h 979646"/>
              <a:gd name="connsiteX4" fmla="*/ 719329 w 719414"/>
              <a:gd name="connsiteY4" fmla="*/ 979646 h 979646"/>
              <a:gd name="connsiteX0" fmla="*/ 0 w 551372"/>
              <a:gd name="connsiteY0" fmla="*/ 0 h 383061"/>
              <a:gd name="connsiteX1" fmla="*/ 465562 w 551372"/>
              <a:gd name="connsiteY1" fmla="*/ 306861 h 383061"/>
              <a:gd name="connsiteX2" fmla="*/ 551287 w 551372"/>
              <a:gd name="connsiteY2" fmla="*/ 383061 h 383061"/>
              <a:gd name="connsiteX3" fmla="*/ 551287 w 551372"/>
              <a:gd name="connsiteY3" fmla="*/ 383061 h 38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372" h="383061">
                <a:moveTo>
                  <a:pt x="0" y="0"/>
                </a:moveTo>
                <a:cubicBezTo>
                  <a:pt x="105601" y="150574"/>
                  <a:pt x="373681" y="243018"/>
                  <a:pt x="465562" y="306861"/>
                </a:cubicBezTo>
                <a:cubicBezTo>
                  <a:pt x="557443" y="370705"/>
                  <a:pt x="551287" y="383061"/>
                  <a:pt x="551287" y="383061"/>
                </a:cubicBezTo>
                <a:lnTo>
                  <a:pt x="551287" y="383061"/>
                </a:ln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433EC4B-0274-4824-A0DA-652FE5C55DA3}"/>
              </a:ext>
            </a:extLst>
          </p:cNvPr>
          <p:cNvGrpSpPr/>
          <p:nvPr/>
        </p:nvGrpSpPr>
        <p:grpSpPr>
          <a:xfrm>
            <a:off x="1402509" y="2964549"/>
            <a:ext cx="1575406" cy="482402"/>
            <a:chOff x="3190352" y="3130649"/>
            <a:chExt cx="641101" cy="19631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C2C1732-77EE-4D9D-9A15-30DE04D29345}"/>
                </a:ext>
              </a:extLst>
            </p:cNvPr>
            <p:cNvSpPr/>
            <p:nvPr/>
          </p:nvSpPr>
          <p:spPr>
            <a:xfrm>
              <a:off x="3333841" y="3160407"/>
              <a:ext cx="113663" cy="11289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6DA4572-CF51-481D-BB25-47D3EC517B4F}"/>
                </a:ext>
              </a:extLst>
            </p:cNvPr>
            <p:cNvSpPr/>
            <p:nvPr/>
          </p:nvSpPr>
          <p:spPr>
            <a:xfrm>
              <a:off x="3717790" y="3160406"/>
              <a:ext cx="113663" cy="11289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CC9658F-F8D5-49DB-81C4-0BA53AEA73C6}"/>
                </a:ext>
              </a:extLst>
            </p:cNvPr>
            <p:cNvSpPr/>
            <p:nvPr/>
          </p:nvSpPr>
          <p:spPr>
            <a:xfrm>
              <a:off x="3365571" y="3198297"/>
              <a:ext cx="43505" cy="56755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609863-A96D-4659-AAF7-528CA25A3F9A}"/>
                </a:ext>
              </a:extLst>
            </p:cNvPr>
            <p:cNvSpPr/>
            <p:nvPr/>
          </p:nvSpPr>
          <p:spPr>
            <a:xfrm>
              <a:off x="3728850" y="3202810"/>
              <a:ext cx="43505" cy="56755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Arc 183">
              <a:extLst>
                <a:ext uri="{FF2B5EF4-FFF2-40B4-BE49-F238E27FC236}">
                  <a16:creationId xmlns:a16="http://schemas.microsoft.com/office/drawing/2014/main" id="{26833007-73D1-46F0-A7A4-397FE574B170}"/>
                </a:ext>
              </a:extLst>
            </p:cNvPr>
            <p:cNvSpPr/>
            <p:nvPr/>
          </p:nvSpPr>
          <p:spPr>
            <a:xfrm rot="21298113">
              <a:off x="3190352" y="3130649"/>
              <a:ext cx="270850" cy="5211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Arc 184">
              <a:extLst>
                <a:ext uri="{FF2B5EF4-FFF2-40B4-BE49-F238E27FC236}">
                  <a16:creationId xmlns:a16="http://schemas.microsoft.com/office/drawing/2014/main" id="{87B3BB7C-DBD0-478C-A903-9EE22389BEE3}"/>
                </a:ext>
              </a:extLst>
            </p:cNvPr>
            <p:cNvSpPr/>
            <p:nvPr/>
          </p:nvSpPr>
          <p:spPr>
            <a:xfrm rot="20452468">
              <a:off x="3605139" y="3131941"/>
              <a:ext cx="220507" cy="525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Arc 185">
              <a:extLst>
                <a:ext uri="{FF2B5EF4-FFF2-40B4-BE49-F238E27FC236}">
                  <a16:creationId xmlns:a16="http://schemas.microsoft.com/office/drawing/2014/main" id="{703CE9EB-287C-4C12-91B1-C2559116EC7A}"/>
                </a:ext>
              </a:extLst>
            </p:cNvPr>
            <p:cNvSpPr/>
            <p:nvPr/>
          </p:nvSpPr>
          <p:spPr>
            <a:xfrm rot="21146177">
              <a:off x="3610024" y="3273849"/>
              <a:ext cx="220507" cy="525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Arc 186">
              <a:extLst>
                <a:ext uri="{FF2B5EF4-FFF2-40B4-BE49-F238E27FC236}">
                  <a16:creationId xmlns:a16="http://schemas.microsoft.com/office/drawing/2014/main" id="{97D5D21F-1B7F-42D2-AEDB-B46DFE0E09F9}"/>
                </a:ext>
              </a:extLst>
            </p:cNvPr>
            <p:cNvSpPr/>
            <p:nvPr/>
          </p:nvSpPr>
          <p:spPr>
            <a:xfrm rot="453823" flipH="1">
              <a:off x="3341825" y="3274459"/>
              <a:ext cx="220507" cy="525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46A3ADF8-2B75-43DF-AB38-43BD39ECFBBA}"/>
              </a:ext>
            </a:extLst>
          </p:cNvPr>
          <p:cNvSpPr/>
          <p:nvPr/>
        </p:nvSpPr>
        <p:spPr>
          <a:xfrm>
            <a:off x="2143642" y="3667804"/>
            <a:ext cx="87679" cy="99006"/>
          </a:xfrm>
          <a:custGeom>
            <a:avLst/>
            <a:gdLst>
              <a:gd name="connsiteX0" fmla="*/ 228744 w 228744"/>
              <a:gd name="connsiteY0" fmla="*/ 38221 h 263646"/>
              <a:gd name="connsiteX1" fmla="*/ 168419 w 228744"/>
              <a:gd name="connsiteY1" fmla="*/ 66796 h 263646"/>
              <a:gd name="connsiteX2" fmla="*/ 120794 w 228744"/>
              <a:gd name="connsiteY2" fmla="*/ 66796 h 263646"/>
              <a:gd name="connsiteX3" fmla="*/ 101744 w 228744"/>
              <a:gd name="connsiteY3" fmla="*/ 15996 h 263646"/>
              <a:gd name="connsiteX4" fmla="*/ 38244 w 228744"/>
              <a:gd name="connsiteY4" fmla="*/ 9646 h 263646"/>
              <a:gd name="connsiteX5" fmla="*/ 144 w 228744"/>
              <a:gd name="connsiteY5" fmla="*/ 139821 h 263646"/>
              <a:gd name="connsiteX6" fmla="*/ 28719 w 228744"/>
              <a:gd name="connsiteY6" fmla="*/ 247771 h 263646"/>
              <a:gd name="connsiteX7" fmla="*/ 111269 w 228744"/>
              <a:gd name="connsiteY7" fmla="*/ 187446 h 263646"/>
              <a:gd name="connsiteX8" fmla="*/ 139844 w 228744"/>
              <a:gd name="connsiteY8" fmla="*/ 222371 h 263646"/>
              <a:gd name="connsiteX9" fmla="*/ 209694 w 228744"/>
              <a:gd name="connsiteY9" fmla="*/ 263646 h 263646"/>
              <a:gd name="connsiteX10" fmla="*/ 209694 w 228744"/>
              <a:gd name="connsiteY10" fmla="*/ 263646 h 263646"/>
              <a:gd name="connsiteX0" fmla="*/ 228744 w 228744"/>
              <a:gd name="connsiteY0" fmla="*/ 38221 h 263646"/>
              <a:gd name="connsiteX1" fmla="*/ 168419 w 228744"/>
              <a:gd name="connsiteY1" fmla="*/ 66796 h 263646"/>
              <a:gd name="connsiteX2" fmla="*/ 125556 w 228744"/>
              <a:gd name="connsiteY2" fmla="*/ 66796 h 263646"/>
              <a:gd name="connsiteX3" fmla="*/ 101744 w 228744"/>
              <a:gd name="connsiteY3" fmla="*/ 15996 h 263646"/>
              <a:gd name="connsiteX4" fmla="*/ 38244 w 228744"/>
              <a:gd name="connsiteY4" fmla="*/ 9646 h 263646"/>
              <a:gd name="connsiteX5" fmla="*/ 144 w 228744"/>
              <a:gd name="connsiteY5" fmla="*/ 139821 h 263646"/>
              <a:gd name="connsiteX6" fmla="*/ 28719 w 228744"/>
              <a:gd name="connsiteY6" fmla="*/ 247771 h 263646"/>
              <a:gd name="connsiteX7" fmla="*/ 111269 w 228744"/>
              <a:gd name="connsiteY7" fmla="*/ 187446 h 263646"/>
              <a:gd name="connsiteX8" fmla="*/ 139844 w 228744"/>
              <a:gd name="connsiteY8" fmla="*/ 222371 h 263646"/>
              <a:gd name="connsiteX9" fmla="*/ 209694 w 228744"/>
              <a:gd name="connsiteY9" fmla="*/ 263646 h 263646"/>
              <a:gd name="connsiteX10" fmla="*/ 209694 w 228744"/>
              <a:gd name="connsiteY10" fmla="*/ 263646 h 263646"/>
              <a:gd name="connsiteX0" fmla="*/ 228744 w 228744"/>
              <a:gd name="connsiteY0" fmla="*/ 38132 h 263557"/>
              <a:gd name="connsiteX1" fmla="*/ 168419 w 228744"/>
              <a:gd name="connsiteY1" fmla="*/ 66707 h 263557"/>
              <a:gd name="connsiteX2" fmla="*/ 127937 w 228744"/>
              <a:gd name="connsiteY2" fmla="*/ 64326 h 263557"/>
              <a:gd name="connsiteX3" fmla="*/ 101744 w 228744"/>
              <a:gd name="connsiteY3" fmla="*/ 15907 h 263557"/>
              <a:gd name="connsiteX4" fmla="*/ 38244 w 228744"/>
              <a:gd name="connsiteY4" fmla="*/ 9557 h 263557"/>
              <a:gd name="connsiteX5" fmla="*/ 144 w 228744"/>
              <a:gd name="connsiteY5" fmla="*/ 139732 h 263557"/>
              <a:gd name="connsiteX6" fmla="*/ 28719 w 228744"/>
              <a:gd name="connsiteY6" fmla="*/ 247682 h 263557"/>
              <a:gd name="connsiteX7" fmla="*/ 111269 w 228744"/>
              <a:gd name="connsiteY7" fmla="*/ 187357 h 263557"/>
              <a:gd name="connsiteX8" fmla="*/ 139844 w 228744"/>
              <a:gd name="connsiteY8" fmla="*/ 222282 h 263557"/>
              <a:gd name="connsiteX9" fmla="*/ 209694 w 228744"/>
              <a:gd name="connsiteY9" fmla="*/ 263557 h 263557"/>
              <a:gd name="connsiteX10" fmla="*/ 209694 w 228744"/>
              <a:gd name="connsiteY10" fmla="*/ 263557 h 263557"/>
              <a:gd name="connsiteX0" fmla="*/ 228744 w 228744"/>
              <a:gd name="connsiteY0" fmla="*/ 38132 h 263557"/>
              <a:gd name="connsiteX1" fmla="*/ 189850 w 228744"/>
              <a:gd name="connsiteY1" fmla="*/ 71469 h 263557"/>
              <a:gd name="connsiteX2" fmla="*/ 127937 w 228744"/>
              <a:gd name="connsiteY2" fmla="*/ 64326 h 263557"/>
              <a:gd name="connsiteX3" fmla="*/ 101744 w 228744"/>
              <a:gd name="connsiteY3" fmla="*/ 15907 h 263557"/>
              <a:gd name="connsiteX4" fmla="*/ 38244 w 228744"/>
              <a:gd name="connsiteY4" fmla="*/ 9557 h 263557"/>
              <a:gd name="connsiteX5" fmla="*/ 144 w 228744"/>
              <a:gd name="connsiteY5" fmla="*/ 139732 h 263557"/>
              <a:gd name="connsiteX6" fmla="*/ 28719 w 228744"/>
              <a:gd name="connsiteY6" fmla="*/ 247682 h 263557"/>
              <a:gd name="connsiteX7" fmla="*/ 111269 w 228744"/>
              <a:gd name="connsiteY7" fmla="*/ 187357 h 263557"/>
              <a:gd name="connsiteX8" fmla="*/ 139844 w 228744"/>
              <a:gd name="connsiteY8" fmla="*/ 222282 h 263557"/>
              <a:gd name="connsiteX9" fmla="*/ 209694 w 228744"/>
              <a:gd name="connsiteY9" fmla="*/ 263557 h 263557"/>
              <a:gd name="connsiteX10" fmla="*/ 209694 w 228744"/>
              <a:gd name="connsiteY10" fmla="*/ 263557 h 263557"/>
              <a:gd name="connsiteX0" fmla="*/ 228744 w 228744"/>
              <a:gd name="connsiteY0" fmla="*/ 39909 h 265334"/>
              <a:gd name="connsiteX1" fmla="*/ 189850 w 228744"/>
              <a:gd name="connsiteY1" fmla="*/ 73246 h 265334"/>
              <a:gd name="connsiteX2" fmla="*/ 127937 w 228744"/>
              <a:gd name="connsiteY2" fmla="*/ 66103 h 265334"/>
              <a:gd name="connsiteX3" fmla="*/ 101744 w 228744"/>
              <a:gd name="connsiteY3" fmla="*/ 12922 h 265334"/>
              <a:gd name="connsiteX4" fmla="*/ 38244 w 228744"/>
              <a:gd name="connsiteY4" fmla="*/ 11334 h 265334"/>
              <a:gd name="connsiteX5" fmla="*/ 144 w 228744"/>
              <a:gd name="connsiteY5" fmla="*/ 141509 h 265334"/>
              <a:gd name="connsiteX6" fmla="*/ 28719 w 228744"/>
              <a:gd name="connsiteY6" fmla="*/ 249459 h 265334"/>
              <a:gd name="connsiteX7" fmla="*/ 111269 w 228744"/>
              <a:gd name="connsiteY7" fmla="*/ 189134 h 265334"/>
              <a:gd name="connsiteX8" fmla="*/ 139844 w 228744"/>
              <a:gd name="connsiteY8" fmla="*/ 224059 h 265334"/>
              <a:gd name="connsiteX9" fmla="*/ 209694 w 228744"/>
              <a:gd name="connsiteY9" fmla="*/ 265334 h 265334"/>
              <a:gd name="connsiteX10" fmla="*/ 209694 w 228744"/>
              <a:gd name="connsiteY10" fmla="*/ 265334 h 265334"/>
              <a:gd name="connsiteX0" fmla="*/ 228600 w 228600"/>
              <a:gd name="connsiteY0" fmla="*/ 39909 h 265334"/>
              <a:gd name="connsiteX1" fmla="*/ 189706 w 228600"/>
              <a:gd name="connsiteY1" fmla="*/ 73246 h 265334"/>
              <a:gd name="connsiteX2" fmla="*/ 127793 w 228600"/>
              <a:gd name="connsiteY2" fmla="*/ 66103 h 265334"/>
              <a:gd name="connsiteX3" fmla="*/ 101600 w 228600"/>
              <a:gd name="connsiteY3" fmla="*/ 12922 h 265334"/>
              <a:gd name="connsiteX4" fmla="*/ 28575 w 228600"/>
              <a:gd name="connsiteY4" fmla="*/ 11334 h 265334"/>
              <a:gd name="connsiteX5" fmla="*/ 0 w 228600"/>
              <a:gd name="connsiteY5" fmla="*/ 141509 h 265334"/>
              <a:gd name="connsiteX6" fmla="*/ 28575 w 228600"/>
              <a:gd name="connsiteY6" fmla="*/ 249459 h 265334"/>
              <a:gd name="connsiteX7" fmla="*/ 111125 w 228600"/>
              <a:gd name="connsiteY7" fmla="*/ 189134 h 265334"/>
              <a:gd name="connsiteX8" fmla="*/ 139700 w 228600"/>
              <a:gd name="connsiteY8" fmla="*/ 224059 h 265334"/>
              <a:gd name="connsiteX9" fmla="*/ 209550 w 228600"/>
              <a:gd name="connsiteY9" fmla="*/ 265334 h 265334"/>
              <a:gd name="connsiteX10" fmla="*/ 209550 w 228600"/>
              <a:gd name="connsiteY10" fmla="*/ 265334 h 265334"/>
              <a:gd name="connsiteX0" fmla="*/ 229254 w 229254"/>
              <a:gd name="connsiteY0" fmla="*/ 38261 h 263686"/>
              <a:gd name="connsiteX1" fmla="*/ 190360 w 229254"/>
              <a:gd name="connsiteY1" fmla="*/ 71598 h 263686"/>
              <a:gd name="connsiteX2" fmla="*/ 128447 w 229254"/>
              <a:gd name="connsiteY2" fmla="*/ 64455 h 263686"/>
              <a:gd name="connsiteX3" fmla="*/ 102254 w 229254"/>
              <a:gd name="connsiteY3" fmla="*/ 11274 h 263686"/>
              <a:gd name="connsiteX4" fmla="*/ 17322 w 229254"/>
              <a:gd name="connsiteY4" fmla="*/ 12067 h 263686"/>
              <a:gd name="connsiteX5" fmla="*/ 654 w 229254"/>
              <a:gd name="connsiteY5" fmla="*/ 139861 h 263686"/>
              <a:gd name="connsiteX6" fmla="*/ 29229 w 229254"/>
              <a:gd name="connsiteY6" fmla="*/ 247811 h 263686"/>
              <a:gd name="connsiteX7" fmla="*/ 111779 w 229254"/>
              <a:gd name="connsiteY7" fmla="*/ 187486 h 263686"/>
              <a:gd name="connsiteX8" fmla="*/ 140354 w 229254"/>
              <a:gd name="connsiteY8" fmla="*/ 222411 h 263686"/>
              <a:gd name="connsiteX9" fmla="*/ 210204 w 229254"/>
              <a:gd name="connsiteY9" fmla="*/ 263686 h 263686"/>
              <a:gd name="connsiteX10" fmla="*/ 210204 w 229254"/>
              <a:gd name="connsiteY10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7811 h 263686"/>
              <a:gd name="connsiteX7" fmla="*/ 111277 w 228752"/>
              <a:gd name="connsiteY7" fmla="*/ 187486 h 263686"/>
              <a:gd name="connsiteX8" fmla="*/ 139852 w 228752"/>
              <a:gd name="connsiteY8" fmla="*/ 222411 h 263686"/>
              <a:gd name="connsiteX9" fmla="*/ 209702 w 228752"/>
              <a:gd name="connsiteY9" fmla="*/ 263686 h 263686"/>
              <a:gd name="connsiteX10" fmla="*/ 209702 w 228752"/>
              <a:gd name="connsiteY10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7811 h 263686"/>
              <a:gd name="connsiteX7" fmla="*/ 111277 w 228752"/>
              <a:gd name="connsiteY7" fmla="*/ 199392 h 263686"/>
              <a:gd name="connsiteX8" fmla="*/ 139852 w 228752"/>
              <a:gd name="connsiteY8" fmla="*/ 222411 h 263686"/>
              <a:gd name="connsiteX9" fmla="*/ 209702 w 228752"/>
              <a:gd name="connsiteY9" fmla="*/ 263686 h 263686"/>
              <a:gd name="connsiteX10" fmla="*/ 209702 w 228752"/>
              <a:gd name="connsiteY10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7811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1277 w 233515"/>
              <a:gd name="connsiteY8" fmla="*/ 199392 h 263686"/>
              <a:gd name="connsiteX9" fmla="*/ 139852 w 233515"/>
              <a:gd name="connsiteY9" fmla="*/ 222411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39852 w 233515"/>
              <a:gd name="connsiteY9" fmla="*/ 222411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68427 w 233515"/>
              <a:gd name="connsiteY9" fmla="*/ 222411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51758 w 233515"/>
              <a:gd name="connsiteY9" fmla="*/ 234317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73189 w 233515"/>
              <a:gd name="connsiteY9" fmla="*/ 224792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73189 w 233515"/>
              <a:gd name="connsiteY9" fmla="*/ 224792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73189 w 233515"/>
              <a:gd name="connsiteY9" fmla="*/ 224792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3515" h="263686">
                <a:moveTo>
                  <a:pt x="233515" y="47786"/>
                </a:moveTo>
                <a:cubicBezTo>
                  <a:pt x="212348" y="59692"/>
                  <a:pt x="207453" y="68820"/>
                  <a:pt x="189858" y="71598"/>
                </a:cubicBezTo>
                <a:cubicBezTo>
                  <a:pt x="172263" y="74376"/>
                  <a:pt x="142629" y="74509"/>
                  <a:pt x="127945" y="64455"/>
                </a:cubicBezTo>
                <a:cubicBezTo>
                  <a:pt x="113261" y="54401"/>
                  <a:pt x="119479" y="20005"/>
                  <a:pt x="101752" y="11274"/>
                </a:cubicBezTo>
                <a:cubicBezTo>
                  <a:pt x="84025" y="2543"/>
                  <a:pt x="38516" y="-9364"/>
                  <a:pt x="21583" y="12067"/>
                </a:cubicBezTo>
                <a:cubicBezTo>
                  <a:pt x="4650" y="33498"/>
                  <a:pt x="-1039" y="101761"/>
                  <a:pt x="152" y="139861"/>
                </a:cubicBezTo>
                <a:cubicBezTo>
                  <a:pt x="1343" y="177961"/>
                  <a:pt x="12984" y="224264"/>
                  <a:pt x="28727" y="240668"/>
                </a:cubicBezTo>
                <a:cubicBezTo>
                  <a:pt x="44470" y="257072"/>
                  <a:pt x="80850" y="246356"/>
                  <a:pt x="94608" y="238286"/>
                </a:cubicBezTo>
                <a:cubicBezTo>
                  <a:pt x="108366" y="230216"/>
                  <a:pt x="102943" y="196878"/>
                  <a:pt x="116040" y="194629"/>
                </a:cubicBezTo>
                <a:cubicBezTo>
                  <a:pt x="129137" y="192380"/>
                  <a:pt x="129004" y="220426"/>
                  <a:pt x="173189" y="224792"/>
                </a:cubicBezTo>
                <a:cubicBezTo>
                  <a:pt x="217374" y="229158"/>
                  <a:pt x="203617" y="257204"/>
                  <a:pt x="209702" y="263686"/>
                </a:cubicBezTo>
                <a:lnTo>
                  <a:pt x="209702" y="263686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sarcastic-dramatic-sound-effect-48260">
            <a:hlinkClick r:id="" action="ppaction://media"/>
            <a:extLst>
              <a:ext uri="{FF2B5EF4-FFF2-40B4-BE49-F238E27FC236}">
                <a16:creationId xmlns:a16="http://schemas.microsoft.com/office/drawing/2014/main" id="{8DE92C34-23CA-40CD-A2B8-833722B0A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9888" y="28870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8979538" y="1468212"/>
            <a:ext cx="2116777" cy="3329685"/>
            <a:chOff x="1367737" y="2245196"/>
            <a:chExt cx="2116777" cy="332968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F8804AA-C844-4A5D-9BD6-9DC2E1C8DA16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33206F24-9B97-4E79-9466-9450A464D8B9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367737" y="2245196"/>
                <a:chExt cx="2116777" cy="3329685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6"/>
                  <a:ext cx="2116777" cy="3329685"/>
                  <a:chOff x="1074868" y="3573966"/>
                  <a:chExt cx="1418628" cy="2231494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8" cy="2231494"/>
                    <a:chOff x="1094498" y="2654773"/>
                    <a:chExt cx="2211508" cy="3478690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498" y="2657176"/>
                      <a:ext cx="2211508" cy="3476287"/>
                      <a:chOff x="3698768" y="4774931"/>
                      <a:chExt cx="2536875" cy="3987737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1927399">
                        <a:off x="3958934" y="6377448"/>
                        <a:ext cx="649909" cy="923978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51438" y="6951597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8" y="4774931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6277" y="5803219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697" y="8562358"/>
                        <a:ext cx="669495" cy="200310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6089" y="8447797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420143" flipH="1">
                        <a:off x="4843397" y="6209059"/>
                        <a:ext cx="129037" cy="190499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8868" y="5803218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0338" y="5905584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0859" y="5900586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1972366" cy="622593"/>
                      <a:chOff x="900019" y="1897272"/>
                      <a:chExt cx="1972366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00019" y="2387310"/>
                        <a:ext cx="1972366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6488" y="1897272"/>
                        <a:ext cx="1899425" cy="522495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800953" flipH="1">
                    <a:off x="1427285" y="4101854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0364936">
                    <a:off x="1813257" y="4100971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4BFA4EDE-156F-4008-B61F-BF0806565D32}"/>
                    </a:ext>
                  </a:extLst>
                </p:cNvPr>
                <p:cNvSpPr/>
                <p:nvPr/>
              </p:nvSpPr>
              <p:spPr>
                <a:xfrm rot="10969042">
                  <a:off x="2636569" y="3290831"/>
                  <a:ext cx="267035" cy="116097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19FBDBD-4CBE-4706-BE0B-32D4B52D2ED7}"/>
                  </a:ext>
                </a:extLst>
              </p:cNvPr>
              <p:cNvSpPr/>
              <p:nvPr/>
            </p:nvSpPr>
            <p:spPr>
              <a:xfrm rot="10630958" flipH="1">
                <a:off x="1935693" y="3278839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4154179" flipH="1">
              <a:off x="2486143" y="3774864"/>
              <a:ext cx="600070" cy="210646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372" h="383061">
                  <a:moveTo>
                    <a:pt x="0" y="0"/>
                  </a:moveTo>
                  <a:cubicBezTo>
                    <a:pt x="105601" y="150574"/>
                    <a:pt x="373681" y="243018"/>
                    <a:pt x="465562" y="306861"/>
                  </a:cubicBezTo>
                  <a:cubicBezTo>
                    <a:pt x="557443" y="370705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9856560" y="2941660"/>
            <a:ext cx="329041" cy="210962"/>
          </a:xfrm>
          <a:prstGeom prst="rect">
            <a:avLst/>
          </a:prstGeom>
        </p:spPr>
      </p:pic>
      <p:pic>
        <p:nvPicPr>
          <p:cNvPr id="222" name="AIVoiceGenerator_com_11-12-2024T16_0_0_ D">
            <a:hlinkClick r:id="" action="ppaction://media"/>
            <a:extLst>
              <a:ext uri="{FF2B5EF4-FFF2-40B4-BE49-F238E27FC236}">
                <a16:creationId xmlns:a16="http://schemas.microsoft.com/office/drawing/2014/main" id="{6885F4B5-5BBF-49B9-A273-F140EB3A4F9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058043" y="1981194"/>
            <a:ext cx="609600" cy="609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BF8FD14-A37C-47E9-A815-E817309DFDEA}"/>
              </a:ext>
            </a:extLst>
          </p:cNvPr>
          <p:cNvGrpSpPr/>
          <p:nvPr/>
        </p:nvGrpSpPr>
        <p:grpSpPr>
          <a:xfrm rot="2794371">
            <a:off x="9913878" y="2571689"/>
            <a:ext cx="358471" cy="258267"/>
            <a:chOff x="-7741401" y="-3203060"/>
            <a:chExt cx="2344239" cy="168895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F6DBEF-7EA2-4CD0-B98D-4061A1D9D66F}"/>
                </a:ext>
              </a:extLst>
            </p:cNvPr>
            <p:cNvSpPr/>
            <p:nvPr/>
          </p:nvSpPr>
          <p:spPr>
            <a:xfrm>
              <a:off x="-7581900" y="-3048000"/>
              <a:ext cx="2184738" cy="1333500"/>
            </a:xfrm>
            <a:custGeom>
              <a:avLst/>
              <a:gdLst>
                <a:gd name="connsiteX0" fmla="*/ 571500 w 2184738"/>
                <a:gd name="connsiteY0" fmla="*/ 0 h 1333500"/>
                <a:gd name="connsiteX1" fmla="*/ 2171700 w 2184738"/>
                <a:gd name="connsiteY1" fmla="*/ 876300 h 1333500"/>
                <a:gd name="connsiteX2" fmla="*/ 1371600 w 2184738"/>
                <a:gd name="connsiteY2" fmla="*/ 1066800 h 1333500"/>
                <a:gd name="connsiteX3" fmla="*/ 1371600 w 2184738"/>
                <a:gd name="connsiteY3" fmla="*/ 1066800 h 1333500"/>
                <a:gd name="connsiteX4" fmla="*/ 0 w 2184738"/>
                <a:gd name="connsiteY4" fmla="*/ 1333500 h 1333500"/>
                <a:gd name="connsiteX5" fmla="*/ 0 w 2184738"/>
                <a:gd name="connsiteY5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4738" h="1333500">
                  <a:moveTo>
                    <a:pt x="571500" y="0"/>
                  </a:moveTo>
                  <a:cubicBezTo>
                    <a:pt x="1304925" y="349250"/>
                    <a:pt x="2038350" y="698500"/>
                    <a:pt x="2171700" y="876300"/>
                  </a:cubicBezTo>
                  <a:cubicBezTo>
                    <a:pt x="2305050" y="1054100"/>
                    <a:pt x="1371600" y="1066800"/>
                    <a:pt x="1371600" y="1066800"/>
                  </a:cubicBezTo>
                  <a:lnTo>
                    <a:pt x="1371600" y="1066800"/>
                  </a:lnTo>
                  <a:lnTo>
                    <a:pt x="0" y="1333500"/>
                  </a:lnTo>
                  <a:lnTo>
                    <a:pt x="0" y="1333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94568F-EC21-41D4-B0E1-4735959B0DAF}"/>
                </a:ext>
              </a:extLst>
            </p:cNvPr>
            <p:cNvSpPr/>
            <p:nvPr/>
          </p:nvSpPr>
          <p:spPr>
            <a:xfrm>
              <a:off x="-7741401" y="-1870694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BC99504-2AA9-4206-A532-711C8C703934}"/>
                </a:ext>
              </a:extLst>
            </p:cNvPr>
            <p:cNvSpPr/>
            <p:nvPr/>
          </p:nvSpPr>
          <p:spPr>
            <a:xfrm>
              <a:off x="-7214299" y="-3203060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26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76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1" y="6342971"/>
                <a:ext cx="2334528" cy="3136023"/>
                <a:chOff x="-704602" y="7985701"/>
                <a:chExt cx="3011800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6" y="8483998"/>
                  <a:ext cx="2536874" cy="3547520"/>
                  <a:chOff x="-229676" y="8483998"/>
                  <a:chExt cx="2536874" cy="3547520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6" y="8483998"/>
                    <a:ext cx="2536874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C14A61E-A6C2-4556-AA9F-9ECBF78B1448}"/>
                      </a:ext>
                    </a:extLst>
                  </p:cNvPr>
                  <p:cNvSpPr/>
                  <p:nvPr/>
                </p:nvSpPr>
                <p:spPr>
                  <a:xfrm rot="21237744">
                    <a:off x="579209" y="9970151"/>
                    <a:ext cx="649908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1ED69CCE-9321-4A69-AD94-02A515073083}"/>
                </a:ext>
              </a:extLst>
            </p:cNvPr>
            <p:cNvSpPr/>
            <p:nvPr/>
          </p:nvSpPr>
          <p:spPr>
            <a:xfrm rot="4027352">
              <a:off x="4788080" y="4473532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6EBB94AD-0D56-4D2A-B151-2AF4AB540CDA}"/>
                </a:ext>
              </a:extLst>
            </p:cNvPr>
            <p:cNvSpPr/>
            <p:nvPr/>
          </p:nvSpPr>
          <p:spPr>
            <a:xfrm rot="12800434">
              <a:off x="5194014" y="4499737"/>
              <a:ext cx="127735" cy="8102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pic>
        <p:nvPicPr>
          <p:cNvPr id="5" name="AIVoiceGenerator_com_11-12-2024T16_13_40_ F">
            <a:hlinkClick r:id="" action="ppaction://media"/>
            <a:extLst>
              <a:ext uri="{FF2B5EF4-FFF2-40B4-BE49-F238E27FC236}">
                <a16:creationId xmlns:a16="http://schemas.microsoft.com/office/drawing/2014/main" id="{DE4D166E-730B-4ECE-B813-C9EE681CA03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2</Words>
  <Application>Microsoft Office PowerPoint</Application>
  <PresentationFormat>Widescreen</PresentationFormat>
  <Paragraphs>2</Paragraphs>
  <Slides>31</Slides>
  <Notes>0</Notes>
  <HiddenSlides>0</HiddenSlides>
  <MMClips>63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141</cp:revision>
  <dcterms:created xsi:type="dcterms:W3CDTF">2024-12-10T12:08:38Z</dcterms:created>
  <dcterms:modified xsi:type="dcterms:W3CDTF">2024-12-12T21:31:53Z</dcterms:modified>
</cp:coreProperties>
</file>